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2016ж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Аз қамтылғандар</c:v>
                </c:pt>
                <c:pt idx="1">
                  <c:v>Жетім </c:v>
                </c:pt>
                <c:pt idx="2">
                  <c:v>Көпбалалы отбасы</c:v>
                </c:pt>
                <c:pt idx="3">
                  <c:v>Толық емес отбасы</c:v>
                </c:pt>
                <c:pt idx="4">
                  <c:v>Мүгедек білім  алушылар</c:v>
                </c:pt>
                <c:pt idx="5">
                  <c:v>Ерекше қажеттілікті қажет  ететін білім алушылар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</c:v>
                </c:pt>
                <c:pt idx="1">
                  <c:v>2</c:v>
                </c:pt>
                <c:pt idx="2">
                  <c:v>30</c:v>
                </c:pt>
                <c:pt idx="3">
                  <c:v>35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2017ж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Аз қамтылғандар</c:v>
                </c:pt>
                <c:pt idx="1">
                  <c:v>Жетім </c:v>
                </c:pt>
                <c:pt idx="2">
                  <c:v>Көпбалалы отбасы</c:v>
                </c:pt>
                <c:pt idx="3">
                  <c:v>Толық емес отбасы</c:v>
                </c:pt>
                <c:pt idx="4">
                  <c:v>Мүгедек білім  алушылар</c:v>
                </c:pt>
                <c:pt idx="5">
                  <c:v>Ерекше қажеттілікті қажет  ететін білім алушылар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</c:v>
                </c:pt>
                <c:pt idx="1">
                  <c:v>1</c:v>
                </c:pt>
                <c:pt idx="2">
                  <c:v>48</c:v>
                </c:pt>
                <c:pt idx="3">
                  <c:v>43</c:v>
                </c:pt>
                <c:pt idx="4">
                  <c:v>7</c:v>
                </c:pt>
                <c:pt idx="5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 ж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Аз қамтылғандар</c:v>
                </c:pt>
                <c:pt idx="1">
                  <c:v>Жетім </c:v>
                </c:pt>
                <c:pt idx="2">
                  <c:v>Көпбалалы отбасы</c:v>
                </c:pt>
                <c:pt idx="3">
                  <c:v>Толық емес отбасы</c:v>
                </c:pt>
                <c:pt idx="4">
                  <c:v>Мүгедек білім  алушылар</c:v>
                </c:pt>
                <c:pt idx="5">
                  <c:v>Ерекше қажеттілікті қажет  ететін білім алушылар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5</c:v>
                </c:pt>
                <c:pt idx="1">
                  <c:v>2</c:v>
                </c:pt>
                <c:pt idx="2">
                  <c:v>67</c:v>
                </c:pt>
                <c:pt idx="3">
                  <c:v>41</c:v>
                </c:pt>
                <c:pt idx="4">
                  <c:v>6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801456"/>
        <c:axId val="207799776"/>
      </c:barChart>
      <c:catAx>
        <c:axId val="207801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799776"/>
        <c:crosses val="autoZero"/>
        <c:auto val="1"/>
        <c:lblAlgn val="ctr"/>
        <c:lblOffset val="100"/>
        <c:noMultiLvlLbl val="0"/>
      </c:catAx>
      <c:valAx>
        <c:axId val="207799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801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30539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79747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0192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07801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82989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23045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08928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75161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95634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1229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7271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FD453-3256-4A91-8D6A-F2F43A0E6DB3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F68F4-2AE0-4526-93FF-48712621AE7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28339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k-K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rgbClr val="4BACC6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80994257"/>
              </p:ext>
            </p:extLst>
          </p:nvPr>
        </p:nvGraphicFramePr>
        <p:xfrm>
          <a:off x="1674985" y="1312531"/>
          <a:ext cx="9870691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56752" y="412552"/>
            <a:ext cx="6760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</a:t>
            </a:r>
            <a:r>
              <a:rPr lang="kk-KZ" sz="20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 салыстырмалы көрсеткіш </a:t>
            </a:r>
            <a:endParaRPr lang="kk-KZ" sz="2000" b="1" i="1" dirty="0">
              <a:solidFill>
                <a:srgbClr val="2E3B9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5320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school6</dc:creator>
  <cp:lastModifiedBy>school6</cp:lastModifiedBy>
  <cp:revision>2</cp:revision>
  <dcterms:created xsi:type="dcterms:W3CDTF">2020-11-25T06:12:08Z</dcterms:created>
  <dcterms:modified xsi:type="dcterms:W3CDTF">2020-11-25T06:23:25Z</dcterms:modified>
</cp:coreProperties>
</file>