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i="1" dirty="0" err="1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Қайырымдылық</a:t>
            </a:r>
            <a:r>
              <a:rPr lang="ru-RU" sz="1200" b="1" i="1" baseline="0" dirty="0" err="1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шаралар</a:t>
            </a:r>
            <a:endParaRPr lang="ru-RU" sz="1200" b="1" i="1" dirty="0">
              <a:solidFill>
                <a:srgbClr val="2E3B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1710038753863952"/>
          <c:y val="0.16750556765593586"/>
          <c:w val="0.87683070866141744"/>
          <c:h val="0.669986564179477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2015 - 2016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Мектепке  жол </c:v>
                </c:pt>
                <c:pt idx="1">
                  <c:v>Қамқорлық</c:v>
                </c:pt>
                <c:pt idx="2">
                  <c:v>ЖББҚ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130000</c:v>
                </c:pt>
                <c:pt idx="1">
                  <c:v>60620</c:v>
                </c:pt>
                <c:pt idx="2">
                  <c:v>12000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2016 - 2017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Мектепке  жол </c:v>
                </c:pt>
                <c:pt idx="1">
                  <c:v>Қамқорлық</c:v>
                </c:pt>
                <c:pt idx="2">
                  <c:v>ЖББҚ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390000</c:v>
                </c:pt>
                <c:pt idx="1">
                  <c:v>235000</c:v>
                </c:pt>
                <c:pt idx="2">
                  <c:v>119000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2017 - 2018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Мектепке  жол </c:v>
                </c:pt>
                <c:pt idx="1">
                  <c:v>Қамқорлық</c:v>
                </c:pt>
                <c:pt idx="2">
                  <c:v>ЖББҚ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333350</c:v>
                </c:pt>
                <c:pt idx="1">
                  <c:v>285000</c:v>
                </c:pt>
                <c:pt idx="2">
                  <c:v>125000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711664"/>
        <c:axId val="178703824"/>
      </c:barChart>
      <c:catAx>
        <c:axId val="17871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703824"/>
        <c:crosses val="autoZero"/>
        <c:auto val="1"/>
        <c:lblAlgn val="ctr"/>
        <c:lblOffset val="100"/>
        <c:noMultiLvlLbl val="0"/>
      </c:catAx>
      <c:valAx>
        <c:axId val="1787038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8711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70110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61435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103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2471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69058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6394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14211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4287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7424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9169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58257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51F81-EF24-49AF-9FE2-29F5E053B285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0B03-A75D-4876-9F12-CF542D8FCD24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44093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rgbClr val="4BACC6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25430" y="391133"/>
            <a:ext cx="11541137" cy="127831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kk-KZ" sz="18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ісіңнің білгірі һәм шебері атануы үшін  жақсы жұмыс істеп, 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жетік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білуге ұмтылу керек. </a:t>
            </a:r>
            <a:r>
              <a:rPr lang="kk-KZ" sz="1800" b="1" i="1" dirty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әрекет жасап,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 істер болсаңыз  да –игілігін  көріп,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рахаттана 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бөленуді мақсат тұтқан жөн. </a:t>
            </a:r>
            <a:b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kk-KZ" sz="1800" b="1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Әбу  Насыр </a:t>
            </a:r>
            <a:r>
              <a:rPr lang="kk-KZ" sz="1800" b="1" i="1" dirty="0" err="1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</a:t>
            </a:r>
            <a:r>
              <a:rPr lang="kk-KZ" sz="1800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2E3B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22711246"/>
              </p:ext>
            </p:extLst>
          </p:nvPr>
        </p:nvGraphicFramePr>
        <p:xfrm>
          <a:off x="2037151" y="1833514"/>
          <a:ext cx="8489465" cy="3516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69488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38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school6</dc:creator>
  <cp:lastModifiedBy>school6</cp:lastModifiedBy>
  <cp:revision>1</cp:revision>
  <dcterms:created xsi:type="dcterms:W3CDTF">2020-11-25T06:24:04Z</dcterms:created>
  <dcterms:modified xsi:type="dcterms:W3CDTF">2020-11-25T06:34:38Z</dcterms:modified>
</cp:coreProperties>
</file>