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104759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764780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6592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157618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16306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013390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140058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803234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97751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7915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80110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01320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718071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95986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28449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25089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D3CAB-07CF-44C1-BF0A-A997F77022FF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4188B2-5834-4781-BC96-E236D4D1B669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25179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6463" y="194013"/>
            <a:ext cx="10978842" cy="1688954"/>
          </a:xfrm>
        </p:spPr>
        <p:txBody>
          <a:bodyPr>
            <a:noAutofit/>
          </a:bodyPr>
          <a:lstStyle/>
          <a:p>
            <a:pPr algn="l"/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№6 Хромтау гимназиясының  мүмкіндігі шектеулі білім алушылары туралы мәлімет </a:t>
            </a:r>
          </a:p>
          <a:p>
            <a:pPr algn="l"/>
            <a:r>
              <a:rPr lang="kk-KZ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 Хромтау гимназиясында  </a:t>
            </a:r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 шектеулі білім алушы білім алады. </a:t>
            </a:r>
          </a:p>
          <a:p>
            <a:pPr algn="l"/>
            <a:r>
              <a:rPr lang="kk-KZ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ПМПК қорытындысы нәтижесінде  ерекше білім беру қажеттілігі  бар білім алушылар  5 мектептен білім алады,  3 білім алушы үйден оқытылады. </a:t>
            </a:r>
            <a:endParaRPr lang="kk-KZ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652703"/>
              </p:ext>
            </p:extLst>
          </p:nvPr>
        </p:nvGraphicFramePr>
        <p:xfrm>
          <a:off x="528694" y="1987442"/>
          <a:ext cx="11342396" cy="3957962"/>
        </p:xfrm>
        <a:graphic>
          <a:graphicData uri="http://schemas.openxmlformats.org/drawingml/2006/table">
            <a:tbl>
              <a:tblPr firstRow="1" firstCol="1" bandRow="1"/>
              <a:tblGrid>
                <a:gridCol w="479767"/>
                <a:gridCol w="2291609"/>
                <a:gridCol w="844683"/>
                <a:gridCol w="1138253"/>
                <a:gridCol w="916035"/>
                <a:gridCol w="1084562"/>
                <a:gridCol w="969726"/>
                <a:gridCol w="1206204"/>
                <a:gridCol w="1206204"/>
                <a:gridCol w="1205353"/>
              </a:tblGrid>
              <a:tr h="8648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Білім алушының мәртебесі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Бала саны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kk-KZ" sz="18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кл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2 </a:t>
                      </a:r>
                      <a:r>
                        <a:rPr lang="kk-KZ" sz="18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кл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4кл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5 </a:t>
                      </a:r>
                      <a:r>
                        <a:rPr lang="kk-KZ" sz="1800" b="1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кл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7 </a:t>
                      </a:r>
                      <a:r>
                        <a:rPr lang="kk-KZ" sz="1800" b="1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кл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9кл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10кл 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5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8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Мүгедек </a:t>
                      </a:r>
                      <a:endParaRPr lang="ru-RU" sz="18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5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18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Даму мүмкіндігі шектеулі 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0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3 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ЕБҚЕБ (</a:t>
                      </a:r>
                      <a:r>
                        <a:rPr lang="kk-KZ" sz="18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инклюзив</a:t>
                      </a:r>
                      <a:r>
                        <a:rPr lang="kk-KZ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ru-RU" sz="1800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  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2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Үйден оқиды 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</a:tr>
              <a:tr h="7922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Мектепте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5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18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66463" y="16543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71389614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100</Words>
  <Application>Microsoft Office PowerPoint</Application>
  <PresentationFormat>Широкоэкранный</PresentationFormat>
  <Paragraphs>71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school6</dc:creator>
  <cp:lastModifiedBy>school6</cp:lastModifiedBy>
  <cp:revision>1</cp:revision>
  <dcterms:created xsi:type="dcterms:W3CDTF">2020-11-25T07:22:21Z</dcterms:created>
  <dcterms:modified xsi:type="dcterms:W3CDTF">2020-11-25T07:24:44Z</dcterms:modified>
</cp:coreProperties>
</file>