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k-KZ" sz="1800" i="1" dirty="0" smtClean="0">
                <a:solidFill>
                  <a:srgbClr val="2E3B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Қайырымдылық</a:t>
            </a:r>
            <a:r>
              <a:rPr lang="kk-KZ" sz="1800" i="1" baseline="0" dirty="0" smtClean="0">
                <a:solidFill>
                  <a:srgbClr val="2E3B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шаралар</a:t>
            </a:r>
            <a:endParaRPr lang="ru-RU" sz="1800" i="1" dirty="0">
              <a:solidFill>
                <a:srgbClr val="2E3B9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0326377952755906"/>
          <c:y val="0.17097933070866145"/>
          <c:w val="0.58370144356955378"/>
          <c:h val="0.52576804461942261"/>
        </c:manualLayout>
      </c:layout>
      <c:area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2017-2018 оқу жылында көрсетілген көмек</c:v>
                </c:pt>
                <c:pt idx="1">
                  <c:v>"Мектепке жол " акциясы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540800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2017-2018 оқу жылында көрсетілген көмек</c:v>
                </c:pt>
                <c:pt idx="1">
                  <c:v>"Мектепке жол " акциясы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1">
                  <c:v>259800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4797104"/>
        <c:axId val="414797664"/>
      </c:areaChart>
      <c:catAx>
        <c:axId val="414797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14797664"/>
        <c:crosses val="autoZero"/>
        <c:auto val="1"/>
        <c:lblAlgn val="ctr"/>
        <c:lblOffset val="100"/>
        <c:noMultiLvlLbl val="0"/>
      </c:catAx>
      <c:valAx>
        <c:axId val="414797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1479710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E02F-7BE4-4DCA-91F2-38464BC63BFE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C264-E658-4178-B9AF-F9139EED5BCC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089890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E02F-7BE4-4DCA-91F2-38464BC63BFE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C264-E658-4178-B9AF-F9139EED5BCC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568549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E02F-7BE4-4DCA-91F2-38464BC63BFE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C264-E658-4178-B9AF-F9139EED5BCC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796077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877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079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7740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6740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9266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585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4622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020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E02F-7BE4-4DCA-91F2-38464BC63BFE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C264-E658-4178-B9AF-F9139EED5BCC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3584544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k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8572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4602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1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E02F-7BE4-4DCA-91F2-38464BC63BFE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C264-E658-4178-B9AF-F9139EED5BCC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4144053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E02F-7BE4-4DCA-91F2-38464BC63BFE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C264-E658-4178-B9AF-F9139EED5BCC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97552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E02F-7BE4-4DCA-91F2-38464BC63BFE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C264-E658-4178-B9AF-F9139EED5BCC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344526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E02F-7BE4-4DCA-91F2-38464BC63BFE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C264-E658-4178-B9AF-F9139EED5BCC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227999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E02F-7BE4-4DCA-91F2-38464BC63BFE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C264-E658-4178-B9AF-F9139EED5BCC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079689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E02F-7BE4-4DCA-91F2-38464BC63BFE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C264-E658-4178-B9AF-F9139EED5BCC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4099664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k-K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E02F-7BE4-4DCA-91F2-38464BC63BFE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C264-E658-4178-B9AF-F9139EED5BCC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4161549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CE02F-7BE4-4DCA-91F2-38464BC63BFE}" type="datetimeFigureOut">
              <a:rPr lang="kk-KZ" smtClean="0"/>
              <a:t>25.11.2020</a:t>
            </a:fld>
            <a:endParaRPr lang="kk-K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k-K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0C264-E658-4178-B9AF-F9139EED5BCC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27857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kk-K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FD453-3256-4A91-8D6A-F2F43A0E6DB3}" type="datetimeFigureOut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25.11.2020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F68F4-2AE0-4526-93FF-48712621AE79}" type="slidenum">
              <a:rPr lang="kk-K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k-K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533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k-KZ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k-KZ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rgbClr val="4BACC6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963"/>
            <a:ext cx="12192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939194" y="247512"/>
            <a:ext cx="92906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kumimoji="0" lang="kk-KZ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kumimoji="0" lang="kk-KZ" sz="1800" b="0" i="1" u="none" strike="noStrike" kern="0" cap="none" spc="0" normalizeH="0" baseline="0" noProof="0" dirty="0" smtClean="0">
                <a:ln>
                  <a:noFill/>
                </a:ln>
                <a:solidFill>
                  <a:srgbClr val="2E3B9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2018 </a:t>
            </a:r>
            <a:r>
              <a:rPr kumimoji="0" lang="kk-KZ" sz="1800" b="0" i="1" u="none" strike="noStrike" kern="0" cap="none" spc="0" normalizeH="0" baseline="0" noProof="0" dirty="0">
                <a:ln>
                  <a:noFill/>
                </a:ln>
                <a:solidFill>
                  <a:srgbClr val="2E3B9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жылғы  1 тамыз – 30 қыркүйек  аралығында </a:t>
            </a:r>
            <a:r>
              <a:rPr kumimoji="0" lang="kk-KZ" sz="1800" b="0" i="1" u="none" strike="noStrike" kern="0" cap="none" spc="0" normalizeH="0" baseline="0" noProof="0" dirty="0" smtClean="0">
                <a:ln>
                  <a:noFill/>
                </a:ln>
                <a:solidFill>
                  <a:srgbClr val="2E3B9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kumimoji="0" lang="kk-KZ" sz="1800" b="0" i="1" u="none" strike="noStrike" kern="0" cap="none" spc="0" normalizeH="0" baseline="0" noProof="0" dirty="0">
                <a:ln>
                  <a:noFill/>
                </a:ln>
                <a:solidFill>
                  <a:srgbClr val="2E3B9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«Менің  таңдауым  -  балаларға  көмек  көрсету»  ұранымен   аз  қамтылған  және  көп  балалы  отбасылардан </a:t>
            </a:r>
            <a:r>
              <a:rPr kumimoji="0" lang="kk-KZ" sz="1800" b="0" i="1" u="none" strike="noStrike" kern="0" cap="none" spc="0" normalizeH="0" baseline="0" noProof="0" dirty="0" smtClean="0">
                <a:ln>
                  <a:noFill/>
                </a:ln>
                <a:solidFill>
                  <a:srgbClr val="2E3B9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kumimoji="0" lang="kk-KZ" sz="1800" b="0" i="1" u="none" strike="noStrike" kern="0" cap="none" spc="0" normalizeH="0" baseline="0" noProof="0" dirty="0">
                <a:ln>
                  <a:noFill/>
                </a:ln>
                <a:solidFill>
                  <a:srgbClr val="2E3B9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шыққан,  жетім  балалар  мен  ата – анасының  қамқорлығынсыз   қалған  оқушыларға   материалдық   және  басқа да   көмек   </a:t>
            </a:r>
            <a:r>
              <a:rPr kumimoji="0" lang="kk-KZ" sz="1800" b="0" i="1" u="none" strike="noStrike" kern="0" cap="none" spc="0" normalizeH="0" baseline="0" noProof="0" dirty="0" smtClean="0">
                <a:ln>
                  <a:noFill/>
                </a:ln>
                <a:solidFill>
                  <a:srgbClr val="2E3B9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rPr>
              <a:t>көрсетілді. </a:t>
            </a:r>
            <a:endParaRPr kumimoji="0" lang="ru-RU" sz="1800" b="0" i="1" u="none" strike="noStrike" kern="0" cap="none" spc="0" normalizeH="0" baseline="0" noProof="0" dirty="0">
              <a:ln>
                <a:noFill/>
              </a:ln>
              <a:solidFill>
                <a:srgbClr val="2E3B9E"/>
              </a:solidFill>
              <a:effectLst/>
              <a:uLnTx/>
              <a:uFillTx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023542555"/>
              </p:ext>
            </p:extLst>
          </p:nvPr>
        </p:nvGraphicFramePr>
        <p:xfrm>
          <a:off x="2082415" y="1675402"/>
          <a:ext cx="8585585" cy="3756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298239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44</Words>
  <Application>Microsoft Office PowerPoint</Application>
  <PresentationFormat>Широкоэкранный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1_Тема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school6</dc:creator>
  <cp:lastModifiedBy>school6</cp:lastModifiedBy>
  <cp:revision>1</cp:revision>
  <dcterms:created xsi:type="dcterms:W3CDTF">2020-11-25T06:34:48Z</dcterms:created>
  <dcterms:modified xsi:type="dcterms:W3CDTF">2020-11-25T06:37:20Z</dcterms:modified>
</cp:coreProperties>
</file>