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k-KZ" sz="1600" b="1" i="1" dirty="0" smtClean="0">
                <a:solidFill>
                  <a:srgbClr val="1109B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kk-KZ" sz="1600" b="1" i="1" baseline="0" dirty="0" smtClean="0">
                <a:solidFill>
                  <a:srgbClr val="1109B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алушылардың  жазғы демалысы</a:t>
            </a:r>
            <a:endParaRPr lang="ru-RU" sz="1600" b="1" i="1" dirty="0">
              <a:solidFill>
                <a:srgbClr val="1109B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7135763787802214"/>
          <c:y val="1.67533796975421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"Нұрлы әлем" лагерьі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"Нұрлы әлем" лагерьі</c:v>
                </c:pt>
                <c:pt idx="1">
                  <c:v>"Күншуақ"лагерьі</c:v>
                </c:pt>
                <c:pt idx="2">
                  <c:v>"Шапағат" лагерьі</c:v>
                </c:pt>
                <c:pt idx="3">
                  <c:v>Астана  қаласына саяхат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"Күншуақ"лагерьі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"Нұрлы әлем" лагерьі</c:v>
                </c:pt>
                <c:pt idx="1">
                  <c:v>"Күншуақ"лагерьі</c:v>
                </c:pt>
                <c:pt idx="2">
                  <c:v>"Шапағат" лагерьі</c:v>
                </c:pt>
                <c:pt idx="3">
                  <c:v>Астана  қаласына саяхат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"Шапағат" лагерьі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"Нұрлы әлем" лагерьі</c:v>
                </c:pt>
                <c:pt idx="1">
                  <c:v>"Күншуақ"лагерьі</c:v>
                </c:pt>
                <c:pt idx="2">
                  <c:v>"Шапағат" лагерьі</c:v>
                </c:pt>
                <c:pt idx="3">
                  <c:v>Астана  қаласына саяхат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Астана  қаласына саяхат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"Нұрлы әлем" лагерьі</c:v>
                </c:pt>
                <c:pt idx="1">
                  <c:v>"Күншуақ"лагерьі</c:v>
                </c:pt>
                <c:pt idx="2">
                  <c:v>"Шапағат" лагерьі</c:v>
                </c:pt>
                <c:pt idx="3">
                  <c:v>Астана  қаласына саяхат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3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"Нұрлы әлем" лагерьі</c:v>
                </c:pt>
                <c:pt idx="1">
                  <c:v>"Күншуақ"лагерьі</c:v>
                </c:pt>
                <c:pt idx="2">
                  <c:v>"Шапағат" лагерьі</c:v>
                </c:pt>
                <c:pt idx="3">
                  <c:v>Астана  қаласына саяхат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"Нұрлы әлем" лагерьі</c:v>
                </c:pt>
                <c:pt idx="1">
                  <c:v>"Күншуақ"лагерьі</c:v>
                </c:pt>
                <c:pt idx="2">
                  <c:v>"Шапағат" лагерьі</c:v>
                </c:pt>
                <c:pt idx="3">
                  <c:v>Астана  қаласына саяхат</c:v>
                </c:pt>
              </c:strCache>
            </c:strRef>
          </c:cat>
          <c:val>
            <c:numRef>
              <c:f>Лист1!$G$2:$G$5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5626048"/>
        <c:axId val="415626608"/>
      </c:barChart>
      <c:catAx>
        <c:axId val="415626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15626608"/>
        <c:crosses val="autoZero"/>
        <c:auto val="1"/>
        <c:lblAlgn val="ctr"/>
        <c:lblOffset val="100"/>
        <c:noMultiLvlLbl val="0"/>
      </c:catAx>
      <c:valAx>
        <c:axId val="415626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15626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E95E-F1D7-49BF-97ED-A3865B2BB4CD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86E-C0ED-49E4-99D2-64E21E056EAB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094532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E95E-F1D7-49BF-97ED-A3865B2BB4CD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86E-C0ED-49E4-99D2-64E21E056EAB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34562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E95E-F1D7-49BF-97ED-A3865B2BB4CD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86E-C0ED-49E4-99D2-64E21E056EAB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830083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584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935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735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713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6048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497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6021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253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E95E-F1D7-49BF-97ED-A3865B2BB4CD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86E-C0ED-49E4-99D2-64E21E056EAB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2454657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31856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6726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90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E95E-F1D7-49BF-97ED-A3865B2BB4CD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86E-C0ED-49E4-99D2-64E21E056EAB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828369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E95E-F1D7-49BF-97ED-A3865B2BB4CD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86E-C0ED-49E4-99D2-64E21E056EAB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574132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E95E-F1D7-49BF-97ED-A3865B2BB4CD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86E-C0ED-49E4-99D2-64E21E056EAB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658988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E95E-F1D7-49BF-97ED-A3865B2BB4CD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86E-C0ED-49E4-99D2-64E21E056EAB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153359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E95E-F1D7-49BF-97ED-A3865B2BB4CD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86E-C0ED-49E4-99D2-64E21E056EAB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222740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E95E-F1D7-49BF-97ED-A3865B2BB4CD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86E-C0ED-49E4-99D2-64E21E056EAB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419629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E95E-F1D7-49BF-97ED-A3865B2BB4CD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A86E-C0ED-49E4-99D2-64E21E056EAB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89635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EE95E-F1D7-49BF-97ED-A3865B2BB4CD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3A86E-C0ED-49E4-99D2-64E21E056EAB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062505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564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k-KZ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k-KZ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rgbClr val="4BACC6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96824" y="320011"/>
            <a:ext cx="991495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 алушылардың  жазғы </a:t>
            </a:r>
          </a:p>
          <a:p>
            <a:pPr algn="ctr"/>
            <a:r>
              <a:rPr lang="kk-KZ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демалыс  кезеңдері</a:t>
            </a:r>
          </a:p>
          <a:p>
            <a:r>
              <a:rPr lang="kk-KZ" dirty="0">
                <a:solidFill>
                  <a:srgbClr val="1109B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kk-KZ" i="1" dirty="0">
                <a:solidFill>
                  <a:srgbClr val="1109B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жылғы  жазғы  демалыс кезінде 5  білім  алушылар  </a:t>
            </a:r>
            <a:r>
              <a:rPr lang="kk-KZ" i="1" dirty="0">
                <a:solidFill>
                  <a:srgbClr val="1109B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kk-KZ" i="1" dirty="0">
                <a:solidFill>
                  <a:srgbClr val="1109B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имназия  жанындағы   «Нұрлы әлем», Ақтөбе  қаласындағы   «Шапағат» және  «Күншуақ» лагерлерінде  демалды. Астана  қаласына  </a:t>
            </a:r>
            <a:r>
              <a:rPr lang="kk-KZ" i="1" dirty="0">
                <a:solidFill>
                  <a:srgbClr val="1109B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білім  </a:t>
            </a:r>
            <a:r>
              <a:rPr lang="kk-KZ" i="1" dirty="0">
                <a:solidFill>
                  <a:srgbClr val="1109B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  саяхат  жасады. </a:t>
            </a:r>
          </a:p>
          <a:p>
            <a:r>
              <a:rPr lang="kk-KZ" sz="20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332035935"/>
              </p:ext>
            </p:extLst>
          </p:nvPr>
        </p:nvGraphicFramePr>
        <p:xfrm>
          <a:off x="1524000" y="1869196"/>
          <a:ext cx="9662363" cy="4548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796880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46</Words>
  <Application>Microsoft Office PowerPoint</Application>
  <PresentationFormat>Широкоэкранный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1_Тема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school6</dc:creator>
  <cp:lastModifiedBy>school6</cp:lastModifiedBy>
  <cp:revision>1</cp:revision>
  <dcterms:created xsi:type="dcterms:W3CDTF">2020-11-25T06:39:20Z</dcterms:created>
  <dcterms:modified xsi:type="dcterms:W3CDTF">2020-11-25T06:42:22Z</dcterms:modified>
</cp:coreProperties>
</file>