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81" r:id="rId3"/>
    <p:sldId id="282" r:id="rId4"/>
    <p:sldId id="264" r:id="rId5"/>
    <p:sldId id="267" r:id="rId6"/>
    <p:sldId id="262" r:id="rId7"/>
    <p:sldId id="269" r:id="rId8"/>
    <p:sldId id="261" r:id="rId9"/>
    <p:sldId id="265" r:id="rId10"/>
    <p:sldId id="272" r:id="rId11"/>
    <p:sldId id="259" r:id="rId12"/>
    <p:sldId id="258" r:id="rId13"/>
    <p:sldId id="270" r:id="rId14"/>
    <p:sldId id="268" r:id="rId15"/>
    <p:sldId id="266" r:id="rId16"/>
    <p:sldId id="277" r:id="rId17"/>
    <p:sldId id="276" r:id="rId18"/>
    <p:sldId id="271" r:id="rId19"/>
    <p:sldId id="280" r:id="rId20"/>
    <p:sldId id="275" r:id="rId21"/>
    <p:sldId id="260" r:id="rId22"/>
    <p:sldId id="273" r:id="rId23"/>
    <p:sldId id="285" r:id="rId24"/>
    <p:sldId id="274" r:id="rId25"/>
    <p:sldId id="283" r:id="rId26"/>
    <p:sldId id="286" r:id="rId27"/>
    <p:sldId id="284" r:id="rId28"/>
    <p:sldId id="287" r:id="rId29"/>
    <p:sldId id="290" r:id="rId30"/>
    <p:sldId id="288" r:id="rId31"/>
    <p:sldId id="289" r:id="rId32"/>
    <p:sldId id="291" r:id="rId33"/>
    <p:sldId id="293" r:id="rId34"/>
    <p:sldId id="298" r:id="rId35"/>
    <p:sldId id="295" r:id="rId36"/>
    <p:sldId id="297" r:id="rId37"/>
    <p:sldId id="294" r:id="rId38"/>
    <p:sldId id="299" r:id="rId39"/>
    <p:sldId id="300" r:id="rId40"/>
    <p:sldId id="308" r:id="rId41"/>
    <p:sldId id="309" r:id="rId42"/>
    <p:sldId id="311" r:id="rId43"/>
    <p:sldId id="303" r:id="rId44"/>
    <p:sldId id="304" r:id="rId45"/>
    <p:sldId id="301" r:id="rId46"/>
    <p:sldId id="302" r:id="rId47"/>
    <p:sldId id="307" r:id="rId48"/>
    <p:sldId id="30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Бала саны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rgbClr val="0000CC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Лист1!$B$1:$D$1</c:f>
              <c:strCache>
                <c:ptCount val="3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417</c:v>
                </c:pt>
                <c:pt idx="1">
                  <c:v>445</c:v>
                </c:pt>
                <c:pt idx="2">
                  <c:v>443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Қамтылған бала саны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rgbClr val="0000CC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Лист1!$B$1:$D$1</c:f>
              <c:strCache>
                <c:ptCount val="3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271</c:v>
                </c:pt>
                <c:pt idx="1">
                  <c:v>423</c:v>
                </c:pt>
                <c:pt idx="2">
                  <c:v>521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Көрсеткіш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rgbClr val="0000CC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Лист1!$B$1:$D$1</c:f>
              <c:strCache>
                <c:ptCount val="3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65</c:v>
                </c:pt>
                <c:pt idx="1">
                  <c:v>97</c:v>
                </c:pt>
                <c:pt idx="2">
                  <c:v>100</c:v>
                </c:pt>
              </c:numCache>
            </c:numRef>
          </c:val>
        </c:ser>
        <c:axId val="72311168"/>
        <c:axId val="72312704"/>
      </c:barChart>
      <c:catAx>
        <c:axId val="7231116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rgbClr val="0000CC"/>
                </a:solidFill>
              </a:defRPr>
            </a:pPr>
            <a:endParaRPr lang="ru-RU"/>
          </a:p>
        </c:txPr>
        <c:crossAx val="72312704"/>
        <c:crosses val="autoZero"/>
        <c:auto val="1"/>
        <c:lblAlgn val="ctr"/>
        <c:lblOffset val="100"/>
      </c:catAx>
      <c:valAx>
        <c:axId val="723127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0000CC"/>
                </a:solidFill>
              </a:defRPr>
            </a:pPr>
            <a:endParaRPr lang="ru-RU"/>
          </a:p>
        </c:txPr>
        <c:crossAx val="723111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0000CC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000CC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00CC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6851531058618052"/>
          <c:y val="0.38831291921843347"/>
          <c:w val="0.30370691163604691"/>
          <c:h val="0.25115157480314959"/>
        </c:manualLayout>
      </c:layout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CB869-99B4-4FD7-B286-F395330CC3D4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97AEB-55D8-4920-BEAD-602B3BC834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97AEB-55D8-4920-BEAD-602B3BC8341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97AEB-55D8-4920-BEAD-602B3BC83415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image" Target="../media/image1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90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12" Type="http://schemas.openxmlformats.org/officeDocument/2006/relationships/image" Target="../media/image1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11" Type="http://schemas.openxmlformats.org/officeDocument/2006/relationships/image" Target="../media/image188.jpeg"/><Relationship Id="rId5" Type="http://schemas.openxmlformats.org/officeDocument/2006/relationships/image" Target="../media/image182.jpeg"/><Relationship Id="rId10" Type="http://schemas.openxmlformats.org/officeDocument/2006/relationships/image" Target="../media/image187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Relationship Id="rId14" Type="http://schemas.openxmlformats.org/officeDocument/2006/relationships/image" Target="../media/image19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.jpe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.jpeg"/><Relationship Id="rId7" Type="http://schemas.openxmlformats.org/officeDocument/2006/relationships/image" Target="../media/image202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11" Type="http://schemas.openxmlformats.org/officeDocument/2006/relationships/image" Target="../media/image233.jpeg"/><Relationship Id="rId5" Type="http://schemas.openxmlformats.org/officeDocument/2006/relationships/image" Target="../media/image227.jpeg"/><Relationship Id="rId10" Type="http://schemas.openxmlformats.org/officeDocument/2006/relationships/image" Target="../media/image232.jpeg"/><Relationship Id="rId4" Type="http://schemas.openxmlformats.org/officeDocument/2006/relationships/image" Target="../media/image226.jpeg"/><Relationship Id="rId9" Type="http://schemas.openxmlformats.org/officeDocument/2006/relationships/image" Target="../media/image2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eg"/><Relationship Id="rId3" Type="http://schemas.openxmlformats.org/officeDocument/2006/relationships/image" Target="../media/image261.jpeg"/><Relationship Id="rId7" Type="http://schemas.openxmlformats.org/officeDocument/2006/relationships/image" Target="../media/image265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jpeg"/><Relationship Id="rId11" Type="http://schemas.openxmlformats.org/officeDocument/2006/relationships/image" Target="../media/image268.jpeg"/><Relationship Id="rId5" Type="http://schemas.openxmlformats.org/officeDocument/2006/relationships/image" Target="../media/image263.jpeg"/><Relationship Id="rId10" Type="http://schemas.openxmlformats.org/officeDocument/2006/relationships/image" Target="../media/image167.jpeg"/><Relationship Id="rId4" Type="http://schemas.openxmlformats.org/officeDocument/2006/relationships/image" Target="../media/image262.jpeg"/><Relationship Id="rId9" Type="http://schemas.openxmlformats.org/officeDocument/2006/relationships/image" Target="../media/image26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jpeg"/><Relationship Id="rId3" Type="http://schemas.openxmlformats.org/officeDocument/2006/relationships/image" Target="../media/image270.jpeg"/><Relationship Id="rId7" Type="http://schemas.openxmlformats.org/officeDocument/2006/relationships/image" Target="../media/image274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Relationship Id="rId9" Type="http://schemas.openxmlformats.org/officeDocument/2006/relationships/image" Target="../media/image2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635080" cy="778098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6 Хромтау гимназиясы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1102164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5229200"/>
            <a:ext cx="663508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2011-2012 оқу жылы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75656" y="2492896"/>
            <a:ext cx="663508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3600" noProof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Тәрбие жұмысының жылдық жұмысы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C:\Documents and Settings\User.SCHOOL\Мои документы\Мои рисунки\aiyanlogo.png"/>
          <p:cNvPicPr/>
          <p:nvPr/>
        </p:nvPicPr>
        <p:blipFill>
          <a:blip r:embed="rId3" cstate="print"/>
          <a:srcRect l="86751" t="-301" r="1941" b="12025"/>
          <a:stretch>
            <a:fillRect/>
          </a:stretch>
        </p:blipFill>
        <p:spPr bwMode="auto">
          <a:xfrm>
            <a:off x="7524328" y="4077072"/>
            <a:ext cx="1440160" cy="251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850106"/>
          </a:xfrm>
        </p:spPr>
        <p:txBody>
          <a:bodyPr>
            <a:normAutofit fontScale="90000"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Облыстық “Жас ұлан” балалар мен жасөспірімдер қоғамдық ұйымдарының І слеті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08112" cy="98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Documents and Settings\User.SCHOOL\Рабочий стол\11111\СЛЕТ-2011\DSC032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2677692" cy="2008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8" descr="C:\Documents and Settings\User.SCHOOL\Рабочий стол\11111\СЛЕТ-2011\DSC03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340768"/>
            <a:ext cx="2677692" cy="2008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9" descr="C:\Documents and Settings\User.SCHOOL\Рабочий стол\11111\СЛЕТ-2011\DSC03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3" y="3861049"/>
            <a:ext cx="1635866" cy="2181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0" descr="C:\Documents and Settings\User.SCHOOL\Рабочий стол\11111\СЛЕТ-2011\DSC03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861048"/>
            <a:ext cx="2808312" cy="21062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1" descr="C:\Documents and Settings\User.SCHOOL\Рабочий стол\11111\СЛЕТ-2011\DSC03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5" y="3861048"/>
            <a:ext cx="2743002" cy="20572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067128" cy="810344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“Бір ел-бір кітап” акциясы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08112" cy="98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User.SCHOOL\Мои документы\Мои рисунки\fb15d916c0e4d101d9563d3292770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157192"/>
            <a:ext cx="1152128" cy="154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User.SCHOOL\Мои документы\29.09.2011\DSC034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6130" y="1340768"/>
            <a:ext cx="2936577" cy="2022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User.SCHOOL\Мои документы\29.09.2011\DSC034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067091" cy="2088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User.SCHOOL\Мои документы\29.09.2011\DSC034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5724" y="3861048"/>
            <a:ext cx="2871319" cy="2022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Documents and Settings\User.SCHOOL\Мои документы\29.09.2011\DSC0348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2556" y="1196752"/>
            <a:ext cx="2936576" cy="2088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067128" cy="810344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Қарты бар елдің-қазынасы бар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955207" cy="93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Documents and Settings\User.SCHOOL\Мои документы\29.09.2011\DSC034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55875" y="1232757"/>
            <a:ext cx="2304257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3" descr="C:\Documents and Settings\User.SCHOOL\Рабочий стол\11111\Ардагерлер-2011\DSC034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2520280" cy="18902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C:\Documents and Settings\User.SCHOOL\Рабочий стол\11111\Ардагерлер-2011\DSC014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2520280" cy="18902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3" descr="C:\Documents and Settings\User.SCHOOL\Рабочий стол\11111\Ардагерлер-2011\28092011(00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05064"/>
            <a:ext cx="2520280" cy="18902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4" descr="C:\Documents and Settings\User.SCHOOL\Рабочий стол\11111\Ардагерлер-2011\SSL20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1484784"/>
            <a:ext cx="2592288" cy="19442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 descr="C:\Documents and Settings\User.SCHOOL\Рабочий стол\11111\ҰСТАЗДАР КҮНІ АББ\DSC035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412776"/>
            <a:ext cx="2534411" cy="1900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420888"/>
            <a:ext cx="4176464" cy="18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k-K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“Жүрек  қалауы  </a:t>
            </a:r>
            <a:br>
              <a:rPr lang="kk-K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ұстаздық”</a:t>
            </a:r>
            <a:br>
              <a:rPr lang="kk-K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ұстаздар мерекесі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User.SCHOOL\Рабочий стол\11111\Ұстаздар күні\DSC036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2016224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Documents and Settings\User.SCHOOL\Рабочий стол\11111\Ұстаздар күні\DSC03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32656"/>
            <a:ext cx="2016224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Documents and Settings\User.SCHOOL\Рабочий стол\11111\Ұстаздар күні\DSC036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2267" y="1700808"/>
            <a:ext cx="2016224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C:\Documents and Settings\User.SCHOOL\Рабочий стол\11111\Ұстаздар күні\DSC037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32656"/>
            <a:ext cx="1944216" cy="1458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7" descr="C:\Documents and Settings\User.SCHOOL\Рабочий стол\11111\Ұстаздар күні\DSC037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645024"/>
            <a:ext cx="2016224" cy="1529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C:\Documents and Settings\User.SCHOOL\Рабочий стол\11111\Ұстаздар күні\DSC037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5229200"/>
            <a:ext cx="2016223" cy="14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9" descr="C:\Documents and Settings\User.SCHOOL\Рабочий стол\11111\Ұстаздар күні\DSC037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5229200"/>
            <a:ext cx="1896211" cy="14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0" descr="C:\Documents and Settings\User.SCHOOL\Рабочий стол\11111\Ұстаздар күні\DSC0374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501008"/>
            <a:ext cx="2040226" cy="153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994122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Ауған  соғысы  ардагерлерімен кездесу</a:t>
            </a:r>
            <a:b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Ерлік сабағы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C:\Documents and Settings\User.SCHOOL\Рабочий стол\11111\Ардагер Ауған соғысы\DSC03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72" y="1412776"/>
            <a:ext cx="2615176" cy="1961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8" descr="C:\Documents and Settings\User.SCHOOL\Рабочий стол\11111\Ардагер Ауған соғысы\DSC031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245" y="1412775"/>
            <a:ext cx="2615178" cy="1961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0" descr="C:\Documents and Settings\User.SCHOOL\Рабочий стол\11111\Ардагер Ауған соғысы\DSC03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251" y="4293096"/>
            <a:ext cx="2615176" cy="1961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2" descr="C:\Documents and Settings\User.SCHOOL\Рабочий стол\11111\Ардагер Ауған соғысы\DSC03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2575312" cy="1931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C:\Documents and Settings\User.SCHOOL\Рабочий стол\11111\Ардагер Ауған соғысы\DSC031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636912"/>
            <a:ext cx="3017309" cy="237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067128" cy="810344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Ауылдың гүлденуі-Қазақстанның гүлденуі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28684" cy="100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User.SCHOOL\Мои документы\Мои рисунки\fb15d916c0e4d101d9563d3292770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157192"/>
            <a:ext cx="1152128" cy="1541308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.SCHOOL\Мои документы\29.09.2011\DSC034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8085" y="1268761"/>
            <a:ext cx="2752306" cy="1984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User.SCHOOL\Мои документы\Новая папка\29.09.2011\DSC0340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833" y="1556792"/>
            <a:ext cx="2746060" cy="1984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Documents and Settings\User.SCHOOL\Мои документы\Новая папка\29.09.2011\DSC03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005064"/>
            <a:ext cx="2880320" cy="2112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995120" cy="346050"/>
          </a:xfrm>
        </p:spPr>
        <p:txBody>
          <a:bodyPr>
            <a:normAutofit fontScale="90000"/>
          </a:bodyPr>
          <a:lstStyle/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“Діни  экстремизм көріністері және есірткіге қарсы күрес” тақырыбында кездесу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28684" cy="100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User.SCHOOL\Мои документы\Новая папка\6-7.10.2011\DSC039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12776"/>
            <a:ext cx="2663149" cy="1997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User.SCHOOL\Мои документы\Новая папка\6-7.10.2011\DSC03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12776"/>
            <a:ext cx="2689896" cy="1986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Documents and Settings\User.SCHOOL\Мои документы\Новая папка\6-7.10.2011\DSC03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2731280" cy="2048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C:\Documents and Settings\User.SCHOOL\Мои документы\Новая папка\6-7.10.2011\DSC039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9098" y="3933056"/>
            <a:ext cx="2669206" cy="2001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995120" cy="418058"/>
          </a:xfrm>
        </p:spPr>
        <p:txBody>
          <a:bodyPr>
            <a:no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Ата-аналар кеңесінің отырысы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955207" cy="93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User.SCHOOL\Мои документы\Новая папка\6-7.10.2011\DSC039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78750"/>
            <a:ext cx="2824227" cy="2118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User.SCHOOL\Мои документы\Новая папка\6-7.10.2011\DSC03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980728"/>
            <a:ext cx="2902823" cy="2177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Documents and Settings\User.SCHOOL\Мои документы\Новая папка\6-7.10.2011\DSC039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861048"/>
            <a:ext cx="2880319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Documents and Settings\User.SCHOOL\Мои документы\Новая папка\6-7.10.2011\DSC039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645024"/>
            <a:ext cx="2902823" cy="2177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293496" cy="1143000"/>
          </a:xfrm>
        </p:spPr>
        <p:txBody>
          <a:bodyPr>
            <a:normAutofit fontScale="90000"/>
          </a:bodyPr>
          <a:lstStyle/>
          <a:p>
            <a:r>
              <a:rPr lang="kk-KZ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Ақтөбе облысы балалардың құқықтарын қорғау департаменті “Атамекен” студенттік жасақ жастар қоғамдық бірлестігімен бірге өткізген</a:t>
            </a:r>
            <a:br>
              <a:rPr lang="kk-KZ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Қазақстан Республикасының Тәуелсіздігінің 20 жылдығы аясында </a:t>
            </a:r>
            <a:br>
              <a:rPr lang="kk-KZ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“Жетістік жолдары” </a:t>
            </a:r>
            <a:r>
              <a:rPr lang="kk-KZ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атты көшбасшылар кездесуі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03594" cy="98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" descr="C:\Documents and Settings\User.SCHOOL\Рабочий стол\11111\Семинар\DSC04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7" y="1556792"/>
            <a:ext cx="2712571" cy="2034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6" descr="C:\Documents and Settings\User.SCHOOL\Рабочий стол\11111\Семинар\DSC04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077073"/>
            <a:ext cx="1517437" cy="2023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8" descr="C:\Documents and Settings\User.SCHOOL\Рабочий стол\11111\Семинар\DSC0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21088"/>
            <a:ext cx="2592288" cy="19442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9" descr="C:\Documents and Settings\User.SCHOOL\Рабочий стол\11111\Семинар\DSC04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556792"/>
            <a:ext cx="2718742" cy="20390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Picture 10" descr="C:\Documents and Settings\User.SCHOOL\Рабочий стол\11111\Семинар\DSC04128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566" y="4221088"/>
            <a:ext cx="2613364" cy="19600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850106"/>
          </a:xfrm>
        </p:spPr>
        <p:txBody>
          <a:bodyPr>
            <a:normAutofit fontScale="90000"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“Білім  алушылар мен мұғалімдер: түсіністік жолдары” психологиялық  қонақжай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08112" cy="98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Documents and Settings\User.SCHOOL\Мои документы\Новая папка\6-7.10.2011\DSC038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2357594" cy="17681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Documents and Settings\User.SCHOOL\Мои документы\Новая папка\6-7.10.2011\DSC03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12776"/>
            <a:ext cx="2380264" cy="17851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3" descr="C:\Documents and Settings\User.SCHOOL\Мои документы\Новая папка\6-7.10.2011\DSC03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772816"/>
            <a:ext cx="2448272" cy="18362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4" descr="C:\Documents and Settings\User.SCHOOL\Мои документы\Новая папка\6-7.10.2011\DSC03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93096"/>
            <a:ext cx="2357595" cy="17681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5" descr="C:\Documents and Settings\User.SCHOOL\Мои документы\Новая папка\6-7.10.2011\DSC039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93096"/>
            <a:ext cx="2376264" cy="17821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6" descr="C:\Documents and Settings\User.SCHOOL\Мои документы\Новая папка\6-7.10.2011\DSC039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3573016"/>
            <a:ext cx="1785197" cy="2380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706090"/>
          </a:xfrm>
        </p:spPr>
        <p:txBody>
          <a:bodyPr>
            <a:normAutofit fontScale="90000"/>
          </a:bodyPr>
          <a:lstStyle/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 балалар қоғамдық ұйымдарының </a:t>
            </a:r>
            <a:b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 Халықаралық саммитінің делегаты Оспан Рақымжан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User.SCHOOL\Рабочий стол\11111\РОК\DSC02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556792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Documents and Settings\User.SCHOOL\Рабочий стол\11111\РОК\DSC02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340768"/>
            <a:ext cx="1913260" cy="2551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Documents and Settings\User.SCHOOL\Рабочий стол\11111\РОК\Нур Отан\DSC02517.JPG"/>
          <p:cNvPicPr>
            <a:picLocks noChangeAspect="1" noChangeArrowheads="1"/>
          </p:cNvPicPr>
          <p:nvPr/>
        </p:nvPicPr>
        <p:blipFill>
          <a:blip r:embed="rId4" cstate="print"/>
          <a:srcRect l="7744"/>
          <a:stretch>
            <a:fillRect/>
          </a:stretch>
        </p:blipFill>
        <p:spPr bwMode="auto">
          <a:xfrm>
            <a:off x="5796136" y="1556792"/>
            <a:ext cx="2880320" cy="234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Documents and Settings\User.SCHOOL\Рабочий стол\11111\РОК\Изображение 010.jpg"/>
          <p:cNvPicPr>
            <a:picLocks noChangeAspect="1" noChangeArrowheads="1"/>
          </p:cNvPicPr>
          <p:nvPr/>
        </p:nvPicPr>
        <p:blipFill>
          <a:blip r:embed="rId5" cstate="print"/>
          <a:srcRect r="4011"/>
          <a:stretch>
            <a:fillRect/>
          </a:stretch>
        </p:blipFill>
        <p:spPr bwMode="auto">
          <a:xfrm>
            <a:off x="107504" y="4005064"/>
            <a:ext cx="1800200" cy="2581459"/>
          </a:xfrm>
          <a:prstGeom prst="rect">
            <a:avLst/>
          </a:prstGeom>
          <a:noFill/>
        </p:spPr>
      </p:pic>
      <p:pic>
        <p:nvPicPr>
          <p:cNvPr id="10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C:\Documents and Settings\User.SCHOOL\Рабочий стол\11111\РОК\Изображение 012.jpg"/>
          <p:cNvPicPr>
            <a:picLocks noChangeAspect="1" noChangeArrowheads="1"/>
          </p:cNvPicPr>
          <p:nvPr/>
        </p:nvPicPr>
        <p:blipFill>
          <a:blip r:embed="rId7" cstate="print"/>
          <a:srcRect r="4011"/>
          <a:stretch>
            <a:fillRect/>
          </a:stretch>
        </p:blipFill>
        <p:spPr bwMode="auto">
          <a:xfrm>
            <a:off x="7092280" y="4005064"/>
            <a:ext cx="1757536" cy="2520280"/>
          </a:xfrm>
          <a:prstGeom prst="rect">
            <a:avLst/>
          </a:prstGeom>
          <a:noFill/>
        </p:spPr>
      </p:pic>
      <p:pic>
        <p:nvPicPr>
          <p:cNvPr id="12" name="Picture 7" descr="C:\Documents and Settings\User.SCHOOL\Рабочий стол\11111\РОК\Изображение 0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149080"/>
            <a:ext cx="2452687" cy="1728192"/>
          </a:xfrm>
          <a:prstGeom prst="rect">
            <a:avLst/>
          </a:prstGeom>
          <a:noFill/>
        </p:spPr>
      </p:pic>
      <p:pic>
        <p:nvPicPr>
          <p:cNvPr id="13" name="Picture 8" descr="C:\Documents and Settings\User.SCHOOL\Рабочий стол\11111\РОК\Изображение 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149080"/>
            <a:ext cx="245784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е н б і л і к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C:\Documents and Settings\User.SCHOOL\Рабочий стол\11111\Дәмді тағамдар әлемінде\DSC041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3" descr="C:\Documents and Settings\User.SCHOOL\Рабочий стол\11111\Дәмді тағамдар әлемінде\DSC04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1" y="1268760"/>
            <a:ext cx="2288254" cy="171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C:\Documents and Settings\User.SCHOOL\Рабочий стол\11111\Дәмді тағамдар әлемінде\DSC04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628800"/>
            <a:ext cx="2455533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5" descr="C:\Documents and Settings\User.SCHOOL\Рабочий стол\11111\Дәмді тағамдар әлемінде\DSC04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1" y="4077072"/>
            <a:ext cx="2288254" cy="171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6" descr="C:\Documents and Settings\User.SCHOOL\Рабочий стол\11111\Дәмді тағамдар әлемінде\DSC041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077072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7" descr="C:\Documents and Settings\User.SCHOOL\Рабочий стол\11111\Дәмді тағамдар әлемінде\DSC041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717032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06090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қазан -Дүниежүзілік  дұрыс тамақтану күні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08112" cy="98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C:\Documents and Settings\User.SCHOOL\Рабочий стол\11111\Құймақ-2011\10102011(007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1628800"/>
            <a:ext cx="2300257" cy="1725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5" name="Picture 11" descr="C:\Documents and Settings\User.SCHOOL\Рабочий стол\11111\Құймақ-2011\10102011(03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1" y="1196752"/>
            <a:ext cx="1620181" cy="21602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3" descr="C:\Documents and Settings\User.SCHOOL\Рабочий стол\11111\Құймақ-2011\10102011(03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7" y="1609161"/>
            <a:ext cx="2415269" cy="1756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5" descr="C:\Documents and Settings\User.SCHOOL\Рабочий стол\11111\Құймақ-2011\10102011(08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005064"/>
            <a:ext cx="2480276" cy="1860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C:\Documents and Settings\User.SCHOOL\Рабочий стол\11111\Құймақ-2011\10102011(09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077072"/>
            <a:ext cx="1440160" cy="20402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" descr="C:\Documents and Settings\User.SCHOOL\Рабочий стол\11111\Құймақ-2011\10102011(079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49563" y="4327099"/>
            <a:ext cx="2000226" cy="1500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059016" cy="634082"/>
          </a:xfrm>
        </p:spPr>
        <p:txBody>
          <a:bodyPr>
            <a:norm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Дәмді  тағамдар әлемінде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955207" cy="93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C:\Documents and Settings\User.SCHOOL\Рабочий стол\11111\Дәмді тағамдар әлемінде\DSC042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129614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User.SCHOOL\Рабочий стол\11111\Дәмді тағамдар әлемінде\DSC04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764704"/>
            <a:ext cx="1368152" cy="182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User.SCHOOL\Рабочий стол\11111\Дәмді тағамдар әлемінде\DSC04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764704"/>
            <a:ext cx="135015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C:\Documents and Settings\User.SCHOOL\Рабочий стол\11111\Дәмді тағамдар әлемінде\DSC04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764704"/>
            <a:ext cx="135015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C:\Documents and Settings\User.SCHOOL\Рабочий стол\11111\Дәмді тағамдар әлемінде\DSC043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12976"/>
            <a:ext cx="1944216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C:\Documents and Settings\User.SCHOOL\Рабочий стол\11111\Дәмді тағамдар әлемінде\DSC043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196752"/>
            <a:ext cx="135015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8" descr="C:\Documents and Settings\User.SCHOOL\Рабочий стол\11111\Дәмді тағамдар әлемінде\DSC043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2996952"/>
            <a:ext cx="1944216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9" descr="C:\Documents and Settings\User.SCHOOL\Рабочий стол\11111\Дәмді тағамдар әлемінде\DSC043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2996952"/>
            <a:ext cx="192021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10" descr="C:\Documents and Settings\User.SCHOOL\Рабочий стол\11111\Дәмді тағамдар әлемінде\DSC043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2240" y="3284984"/>
            <a:ext cx="192021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1" descr="C:\Documents and Settings\User.SCHOOL\Рабочий стол\11111\Дәмді тағамдар әлемінде\DSC0433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560" y="5013176"/>
            <a:ext cx="1793173" cy="134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2" descr="C:\Documents and Settings\User.SCHOOL\Рабочий стол\11111\Дәмді тағамдар әлемінде\DSC0434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3768" y="5013176"/>
            <a:ext cx="1937189" cy="145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3" descr="C:\Documents and Settings\User.SCHOOL\Рабочий стол\11111\Дәмді тағамдар әлемінде\DSC0434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013176"/>
            <a:ext cx="1937189" cy="145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4" descr="C:\Documents and Settings\User.SCHOOL\Рабочий стол\11111\Дәмді тағамдар әлемінде\DSC0434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2240" y="4869160"/>
            <a:ext cx="1937189" cy="145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067128" cy="1143000"/>
          </a:xfrm>
        </p:spPr>
        <p:txBody>
          <a:bodyPr>
            <a:normAutofit fontScale="90000"/>
          </a:bodyPr>
          <a:lstStyle/>
          <a:p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“Тұлғаны азаматтық патриоттық рухта тәрбиелеудегі мемлекеттік рәміздердің ролі” </a:t>
            </a:r>
            <a:b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дөңгелек үстел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C:\Documents and Settings\User.SCHOOL\Рабочий стол\Тәуелсіздік фестиваль\Тәуел-2011\DSC05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3312368" cy="24842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080120" cy="1058518"/>
          </a:xfrm>
          <a:prstGeom prst="rect">
            <a:avLst/>
          </a:prstGeom>
          <a:noFill/>
        </p:spPr>
      </p:pic>
      <p:pic>
        <p:nvPicPr>
          <p:cNvPr id="6" name="Picture 2" descr="C:\Documents and Settings\User.SCHOOL\Рабочий стол\11111\Мұғалімдер\DSC03358.JPG"/>
          <p:cNvPicPr>
            <a:picLocks noChangeAspect="1" noChangeArrowheads="1"/>
          </p:cNvPicPr>
          <p:nvPr/>
        </p:nvPicPr>
        <p:blipFill>
          <a:blip r:embed="rId4" cstate="print"/>
          <a:srcRect l="8511" r="34043"/>
          <a:stretch>
            <a:fillRect/>
          </a:stretch>
        </p:blipFill>
        <p:spPr bwMode="auto">
          <a:xfrm>
            <a:off x="6588224" y="1844824"/>
            <a:ext cx="2016224" cy="2632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Documents and Settings\User.SCHOOL\Рабочий стол\11111\Өзім туралы\DSC09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348880"/>
            <a:ext cx="1998222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“Ас атасы –нан”  фестиваль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noFill/>
        </p:spPr>
      </p:pic>
      <p:pic>
        <p:nvPicPr>
          <p:cNvPr id="34" name="Picture 4" descr="C:\Documents and Settings\User.SCHOOL\Рабочий стол\11111\Ас атасы-нан\DSC04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3898" y="3573016"/>
            <a:ext cx="1656580" cy="2208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6" descr="C:\Documents and Settings\User.SCHOOL\Рабочий стол\11111\Ас атасы-нан\DSC04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556792"/>
            <a:ext cx="1634776" cy="2179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7" descr="C:\Documents and Settings\User.SCHOOL\Рабочий стол\11111\Ас атасы-нан\DSC0465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052736"/>
            <a:ext cx="2656511" cy="1907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9" descr="C:\Documents and Settings\User.SCHOOL\Рабочий стол\11111\Ас атасы-нан\DSC046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293096"/>
            <a:ext cx="2520280" cy="1890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10" descr="C:\Documents and Settings\User.SCHOOL\Рабочий стол\11111\Ас атасы-нан\DSC046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628800"/>
            <a:ext cx="1634776" cy="2179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11" descr="C:\Documents and Settings\User.SCHOOL\Рабочий стол\11111\Ас атасы-нан\DSC046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365104"/>
            <a:ext cx="2581749" cy="1936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419056" cy="432048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“Алтын  күз” сайысы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User.SCHOOL\Рабочий стол\Алтын күз\DSC049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.SCHOOL\Рабочий стол\Алтын күз\DSC04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47227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User.SCHOOL\Рабочий стол\Алтын күз\DSC04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437112"/>
            <a:ext cx="2408832" cy="223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User.SCHOOL\Рабочий стол\Алтын күз\DSC048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293096"/>
            <a:ext cx="2438400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Documents and Settings\User.SCHOOL\Рабочий стол\Алтын күз\DSC04821.JPG"/>
          <p:cNvPicPr>
            <a:picLocks noChangeAspect="1" noChangeArrowheads="1"/>
          </p:cNvPicPr>
          <p:nvPr/>
        </p:nvPicPr>
        <p:blipFill>
          <a:blip r:embed="rId7" cstate="print"/>
          <a:srcRect l="14203"/>
          <a:stretch>
            <a:fillRect/>
          </a:stretch>
        </p:blipFill>
        <p:spPr bwMode="auto">
          <a:xfrm>
            <a:off x="6516216" y="2276872"/>
            <a:ext cx="2160240" cy="1888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C:\Documents and Settings\User.SCHOOL\Рабочий стол\Алтын күз\DSC048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420888"/>
            <a:ext cx="2441245" cy="1830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C:\Documents and Settings\User.SCHOOL\Рабочий стол\Алтын күз\DSC0479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620688"/>
            <a:ext cx="2150870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9" descr="C:\Documents and Settings\User.SCHOOL\Рабочий стол\Алтын күз\DSC0479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7047584" y="548751"/>
            <a:ext cx="2448272" cy="1350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C:\Documents and Settings\User.SCHOOL\Рабочий стол\Алтын күз\DSC0478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620688"/>
            <a:ext cx="2304256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“Тұғырың берік болсын, туған елім!”</a:t>
            </a:r>
            <a:b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әдеби музыкалық кеш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Documents and Settings\User.SCHOOL\Рабочий стол\Жоспар-2012\Тәуелсіздік фестиваль\Тәуел-2011\DSC049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2342389" cy="1756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Documents and Settings\User.SCHOOL\Рабочий стол\Жоспар-2012\Тәуелсіздік фестиваль\Тәуел-2011\DSC04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340768"/>
            <a:ext cx="1625228" cy="21669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C:\Documents and Settings\User.SCHOOL\Рабочий стол\Жоспар-2012\Тәуелсіздік фестиваль\Тәуел-2011\DSC04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772816"/>
            <a:ext cx="2441245" cy="1830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4" descr="C:\Documents and Settings\User.SCHOOL\Рабочий стол\Жоспар-2012\Тәуелсіздік фестиваль\Тәуел-2011\DSC04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221088"/>
            <a:ext cx="2376264" cy="1782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5" descr="C:\Documents and Settings\User.SCHOOL\Рабочий стол\Жоспар-2012\Тәуелсіздік фестиваль\Тәуел-2011\DSC04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005064"/>
            <a:ext cx="2400267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6" descr="C:\Documents and Settings\User.SCHOOL\Рабочий стол\Жоспар-2012\Тәуелсіздік фестиваль\Тәуел-2011\DSC049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221088"/>
            <a:ext cx="2438400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“Отаным-Тәуелсіз Қазақстаным” аудандық білім беру ұжымдары арысындағы  байқау </a:t>
            </a:r>
            <a:r>
              <a:rPr lang="kk-KZ" sz="28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 орын</a:t>
            </a:r>
            <a:endParaRPr lang="ru-RU" sz="28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72815"/>
            <a:ext cx="2592288" cy="254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User.SCHOOL\Рабочий стол\Тәуелсіздік фестиваль\Тәуел-2011\DSC050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2935"/>
          <a:stretch>
            <a:fillRect/>
          </a:stretch>
        </p:blipFill>
        <p:spPr bwMode="auto">
          <a:xfrm>
            <a:off x="0" y="2636912"/>
            <a:ext cx="1475656" cy="1296144"/>
          </a:xfrm>
          <a:prstGeom prst="rect">
            <a:avLst/>
          </a:prstGeom>
          <a:noFill/>
        </p:spPr>
      </p:pic>
      <p:pic>
        <p:nvPicPr>
          <p:cNvPr id="9" name="Picture 5" descr="C:\Documents and Settings\User.SCHOOL\Рабочий стол\Тәуелсіздік фестиваль\Тәуел-2011\DSC05087.JPG"/>
          <p:cNvPicPr>
            <a:picLocks noChangeAspect="1" noChangeArrowheads="1"/>
          </p:cNvPicPr>
          <p:nvPr/>
        </p:nvPicPr>
        <p:blipFill>
          <a:blip r:embed="rId4" cstate="print"/>
          <a:srcRect l="22555" t="21315" r="20169"/>
          <a:stretch>
            <a:fillRect/>
          </a:stretch>
        </p:blipFill>
        <p:spPr bwMode="auto">
          <a:xfrm>
            <a:off x="0" y="3933056"/>
            <a:ext cx="1475656" cy="1475656"/>
          </a:xfrm>
          <a:prstGeom prst="rect">
            <a:avLst/>
          </a:prstGeom>
          <a:noFill/>
        </p:spPr>
      </p:pic>
      <p:pic>
        <p:nvPicPr>
          <p:cNvPr id="10" name="Picture 6" descr="C:\Documents and Settings\User.SCHOOL\Рабочий стол\Тәуелсіздік фестиваль\Тәуел-2011\DSC05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73216"/>
            <a:ext cx="1475655" cy="1484784"/>
          </a:xfrm>
          <a:prstGeom prst="rect">
            <a:avLst/>
          </a:prstGeom>
          <a:noFill/>
        </p:spPr>
      </p:pic>
      <p:pic>
        <p:nvPicPr>
          <p:cNvPr id="13" name="Рисунок 12" descr="C:\Documents and Settings\User.SCHOOL\Мои документы\Файлы Mail.Ru Агента\bogen70@mail.ru\akerke1808@mail.ru\DSC010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268760"/>
            <a:ext cx="147565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User.SCHOOL\Мои документы\Файлы Mail.Ru Агента\bogen70@mail.ru\akerke1808@mail.ru\DSC010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5373216"/>
            <a:ext cx="122413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User.SCHOOL\Мои документы\Файлы Mail.Ru Агента\bogen70@mail.ru\akerke1808@mail.ru\DSC0106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7" y="5373216"/>
            <a:ext cx="115212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User.SCHOOL\Мои документы\Файлы Mail.Ru Агента\bogen70@mail.ru\akerke1808@mail.ru\DSC0107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5373216"/>
            <a:ext cx="223224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User.SCHOOL\Мои документы\Файлы Mail.Ru Агента\bogen70@mail.ru\akerke1808@mail.ru\DSC0107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5373216"/>
            <a:ext cx="194421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User.SCHOOL\Мои документы\Файлы Mail.Ru Агента\bogen70@mail.ru\akerke1808@mail.ru\DSC0107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28384" y="5373216"/>
            <a:ext cx="111561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User.SCHOOL\Мои документы\Файлы Mail.Ru Агента\bogen70@mail.ru\akerke1808@mail.ru\DSC0109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4077072"/>
            <a:ext cx="1763688" cy="12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User.SCHOOL\Мои документы\Файлы Mail.Ru Агента\bogen70@mail.ru\akerke1808@mail.ru\DSC0110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80312" y="2852936"/>
            <a:ext cx="1763688" cy="123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User.SCHOOL\Мои документы\Файлы Mail.Ru Агента\bogen70@mail.ru\akerke1808@mail.ru\DSC01113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80312" y="1340768"/>
            <a:ext cx="17636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211144" cy="936104"/>
          </a:xfrm>
        </p:spPr>
        <p:txBody>
          <a:bodyPr>
            <a:normAutofit fontScale="90000"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“Болашақтың іргесін бірге қалаймыз!” аудандық фестиваль  </a:t>
            </a:r>
            <a:r>
              <a:rPr lang="kk-KZ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 орын</a:t>
            </a: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Documents and Settings\User.SCHOOL\Рабочий стол\11111\Фестиваль\DSC052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2188479" cy="16413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 descr="C:\Documents and Settings\User.SCHOOL\Рабочий стол\11111\Фестиваль\DSC05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340768"/>
            <a:ext cx="2160240" cy="16201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3" descr="C:\Documents and Settings\User.SCHOOL\Рабочий стол\11111\Фестиваль\DSC05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916832"/>
            <a:ext cx="2232248" cy="1674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4" descr="C:\Documents and Settings\User.SCHOOL\Рабочий стол\11111\Фестиваль\DSC05319.JPG"/>
          <p:cNvPicPr>
            <a:picLocks noChangeAspect="1" noChangeArrowheads="1"/>
          </p:cNvPicPr>
          <p:nvPr/>
        </p:nvPicPr>
        <p:blipFill>
          <a:blip r:embed="rId6" cstate="print"/>
          <a:srcRect b="21409"/>
          <a:stretch>
            <a:fillRect/>
          </a:stretch>
        </p:blipFill>
        <p:spPr bwMode="auto">
          <a:xfrm>
            <a:off x="3491879" y="5085184"/>
            <a:ext cx="2269453" cy="151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5" descr="C:\Documents and Settings\User.SCHOOL\Рабочий стол\11111\Фестиваль\DSC05322.JPG"/>
          <p:cNvPicPr>
            <a:picLocks noChangeAspect="1" noChangeArrowheads="1"/>
          </p:cNvPicPr>
          <p:nvPr/>
        </p:nvPicPr>
        <p:blipFill>
          <a:blip r:embed="rId7" cstate="print"/>
          <a:srcRect r="23749" b="16636"/>
          <a:stretch>
            <a:fillRect/>
          </a:stretch>
        </p:blipFill>
        <p:spPr bwMode="auto">
          <a:xfrm>
            <a:off x="683568" y="4005064"/>
            <a:ext cx="2232248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Picture 6" descr="C:\Documents and Settings\User.SCHOOL\Рабочий стол\11111\Фестиваль\DSC05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284984"/>
            <a:ext cx="2088232" cy="1458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C:\Documents and Settings\User.SCHOOL\Рабочий стол\11111\Нуркасым агай\DSC0534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4005064"/>
            <a:ext cx="2232248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6491064" cy="850106"/>
          </a:xfrm>
        </p:spPr>
        <p:txBody>
          <a:bodyPr>
            <a:norm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“Денсаулыққа  20  қадам”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" descr="C:\Documents and Settings\User.SCHOOL\Рабочий стол\11111\Нуркасым агай\DSC05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2397169" cy="1797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5" descr="C:\Documents and Settings\User.SCHOOL\Рабочий стол\11111\Нуркасым агай\DSC05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84784"/>
            <a:ext cx="2341421" cy="1756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6" descr="C:\Documents and Settings\User.SCHOOL\Рабочий стол\11111\Нуркасым агай\DSC0535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2304256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7" descr="C:\Documents and Settings\User.SCHOOL\Рабочий стол\11111\Нуркасым агай\DSC053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844824"/>
            <a:ext cx="2378585" cy="17839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5" descr="C:\Documents and Settings\User.SCHOOL\Рабочий стол\11111\КВН;РӘМІЗ;СПОРТ;БАЙҚАУ\DSC054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437112"/>
            <a:ext cx="2287103" cy="1715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Documents and Settings\User.SCHOOL\Рабочий стол\11111\КВН;РӘМІЗ;СПОРТ;БАЙҚАУ\DSC054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005064"/>
            <a:ext cx="2378587" cy="1783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365504" cy="1143000"/>
          </a:xfrm>
        </p:spPr>
        <p:txBody>
          <a:bodyPr>
            <a:noAutofit/>
          </a:bodyPr>
          <a:lstStyle/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“Отбасы, мектеп, қоғам-игілікті болашақ үшін бірге!” республикалық педагогикалық форумы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User.SCHOOL\Рабочий стол\11111\Шолпан\Изображение 12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2548647" cy="3398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Documents and Settings\User.SCHOOL\Рабочий стол\11111\Шолпан\Изображение 1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340768"/>
            <a:ext cx="2932689" cy="2199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C:\Documents and Settings\User.SCHOOL\Рабочий стол\11111\Шолпан\Изображение 1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2067" y="3861048"/>
            <a:ext cx="3072341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922114"/>
          </a:xfrm>
        </p:spPr>
        <p:txBody>
          <a:bodyPr>
            <a:no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“Менің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әнұраным!”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флеш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моб акция</a:t>
            </a:r>
            <a:b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26.11.2011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08112" cy="98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C:\Documents and Settings\User.SCHOOL\Рабочий стол\11111\КВН;РӘМІЗ;СПОРТ;БАЙҚАУ\DSC054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609" r="18478"/>
          <a:stretch>
            <a:fillRect/>
          </a:stretch>
        </p:blipFill>
        <p:spPr bwMode="auto">
          <a:xfrm>
            <a:off x="3779912" y="2132856"/>
            <a:ext cx="1564174" cy="239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 descr="C:\Documents and Settings\User.SCHOOL\Рабочий стол\11111\КВН;РӘМІЗ;СПОРТ;БАЙҚАУ\DSC05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1484784"/>
            <a:ext cx="2427346" cy="182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C:\Documents and Settings\User.SCHOOL\Рабочий стол\11111\КВН;РӘМІЗ;СПОРТ;БАЙҚАУ\DSC05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05064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4" descr="C:\Documents and Settings\User.SCHOOL\Рабочий стол\11111\КВН;РӘМІЗ;СПОРТ;БАЙҚАУ\DSC054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005064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6" descr="C:\Documents and Settings\User.SCHOOL\Рабочий стол\11111\КВН;РӘМІЗ;СПОРТ;БАЙҚАУ\DSC054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484784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437512" cy="764704"/>
          </a:xfrm>
        </p:spPr>
        <p:txBody>
          <a:bodyPr>
            <a:normAutofit fontScale="90000"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“Елім  менің” патриоттық әндер байқауы   26.11.11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Documents and Settings\User.SCHOOL\Рабочий стол\11111\КВН;РӘМІЗ;СПОРТ;БАЙҚАУ\DSC054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196" b="20982"/>
          <a:stretch>
            <a:fillRect/>
          </a:stretch>
        </p:blipFill>
        <p:spPr bwMode="auto">
          <a:xfrm>
            <a:off x="6588224" y="980728"/>
            <a:ext cx="1894861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C:\Documents and Settings\User.SCHOOL\Рабочий стол\11111\КВН;РӘМІЗ;СПОРТ;БАЙҚАУ\DSC05463.JPG"/>
          <p:cNvPicPr>
            <a:picLocks noChangeAspect="1" noChangeArrowheads="1"/>
          </p:cNvPicPr>
          <p:nvPr/>
        </p:nvPicPr>
        <p:blipFill>
          <a:blip r:embed="rId4" cstate="print"/>
          <a:srcRect t="11769" b="13454"/>
          <a:stretch>
            <a:fillRect/>
          </a:stretch>
        </p:blipFill>
        <p:spPr bwMode="auto">
          <a:xfrm>
            <a:off x="1547664" y="1052736"/>
            <a:ext cx="1656184" cy="1651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4" descr="C:\Documents and Settings\User.SCHOOL\Рабочий стол\11111\КВН;РӘМІЗ;СПОРТ;БАЙҚАУ\DSC05479.JPG"/>
          <p:cNvPicPr>
            <a:picLocks noChangeAspect="1" noChangeArrowheads="1"/>
          </p:cNvPicPr>
          <p:nvPr/>
        </p:nvPicPr>
        <p:blipFill>
          <a:blip r:embed="rId5" cstate="print"/>
          <a:srcRect l="27445" t="7955" r="23632"/>
          <a:stretch>
            <a:fillRect/>
          </a:stretch>
        </p:blipFill>
        <p:spPr bwMode="auto">
          <a:xfrm>
            <a:off x="899592" y="2852936"/>
            <a:ext cx="1224744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5" descr="C:\Documents and Settings\User.SCHOOL\Рабочий стол\11111\КВН;РӘМІЗ;СПОРТ;БАЙҚАУ\DSC054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836712"/>
            <a:ext cx="230425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6" descr="C:\Documents and Settings\User.SCHOOL\Рабочий стол\11111\КВН;РӘМІЗ;СПОРТ;БАЙҚАУ\DSC05496.JPG"/>
          <p:cNvPicPr>
            <a:picLocks noChangeAspect="1" noChangeArrowheads="1"/>
          </p:cNvPicPr>
          <p:nvPr/>
        </p:nvPicPr>
        <p:blipFill>
          <a:blip r:embed="rId7" cstate="print"/>
          <a:srcRect l="15495" b="22608"/>
          <a:stretch>
            <a:fillRect/>
          </a:stretch>
        </p:blipFill>
        <p:spPr bwMode="auto">
          <a:xfrm rot="5400000">
            <a:off x="2429212" y="3123516"/>
            <a:ext cx="1728193" cy="1187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7" descr="C:\Documents and Settings\User.SCHOOL\Рабочий стол\11111\КВН;РӘМІЗ;СПОРТ;БАЙҚАУ\DSC05501.JPG"/>
          <p:cNvPicPr>
            <a:picLocks noChangeAspect="1" noChangeArrowheads="1"/>
          </p:cNvPicPr>
          <p:nvPr/>
        </p:nvPicPr>
        <p:blipFill>
          <a:blip r:embed="rId8" cstate="print"/>
          <a:srcRect l="34488" t="14951" r="27328"/>
          <a:stretch>
            <a:fillRect/>
          </a:stretch>
        </p:blipFill>
        <p:spPr bwMode="auto">
          <a:xfrm>
            <a:off x="4427984" y="2852936"/>
            <a:ext cx="1034528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8" descr="C:\Documents and Settings\User.SCHOOL\Рабочий стол\11111\КВН;РӘМІЗ;СПОРТ;БАЙҚАУ\DSC05503.JPG"/>
          <p:cNvPicPr>
            <a:picLocks noChangeAspect="1" noChangeArrowheads="1"/>
          </p:cNvPicPr>
          <p:nvPr/>
        </p:nvPicPr>
        <p:blipFill>
          <a:blip r:embed="rId9" cstate="print"/>
          <a:srcRect l="34488" t="11769" r="22555"/>
          <a:stretch>
            <a:fillRect/>
          </a:stretch>
        </p:blipFill>
        <p:spPr bwMode="auto">
          <a:xfrm>
            <a:off x="5868144" y="2852936"/>
            <a:ext cx="1121870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9" descr="C:\Documents and Settings\User.SCHOOL\Рабочий стол\11111\КВН;РӘМІЗ;СПОРТ;БАЙҚАУ\DSC05506.JPG"/>
          <p:cNvPicPr>
            <a:picLocks noChangeAspect="1" noChangeArrowheads="1"/>
          </p:cNvPicPr>
          <p:nvPr/>
        </p:nvPicPr>
        <p:blipFill>
          <a:blip r:embed="rId10" cstate="print"/>
          <a:srcRect l="38068" t="18133" r="26135"/>
          <a:stretch>
            <a:fillRect/>
          </a:stretch>
        </p:blipFill>
        <p:spPr bwMode="auto">
          <a:xfrm>
            <a:off x="1331640" y="4797152"/>
            <a:ext cx="1050094" cy="1801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10" descr="C:\Documents and Settings\User.SCHOOL\Рабочий стол\11111\КВН;РӘМІЗ;СПОРТ;БАЙҚАУ\DSC05510.JPG"/>
          <p:cNvPicPr>
            <a:picLocks noChangeAspect="1" noChangeArrowheads="1"/>
          </p:cNvPicPr>
          <p:nvPr/>
        </p:nvPicPr>
        <p:blipFill>
          <a:blip r:embed="rId11" cstate="print"/>
          <a:srcRect l="36874" t="6996" r="16589"/>
          <a:stretch>
            <a:fillRect/>
          </a:stretch>
        </p:blipFill>
        <p:spPr bwMode="auto">
          <a:xfrm>
            <a:off x="7380312" y="2852936"/>
            <a:ext cx="115298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11" descr="C:\Documents and Settings\User.SCHOOL\Рабочий стол\11111\КВН;РӘМІЗ;СПОРТ;БАЙҚАУ\DSC05511.JPG"/>
          <p:cNvPicPr>
            <a:picLocks noChangeAspect="1" noChangeArrowheads="1"/>
          </p:cNvPicPr>
          <p:nvPr/>
        </p:nvPicPr>
        <p:blipFill>
          <a:blip r:embed="rId12" cstate="print"/>
          <a:srcRect l="29715" t="14951" r="32101"/>
          <a:stretch>
            <a:fillRect/>
          </a:stretch>
        </p:blipFill>
        <p:spPr bwMode="auto">
          <a:xfrm>
            <a:off x="2843808" y="4797152"/>
            <a:ext cx="1080120" cy="1804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12" descr="C:\Documents and Settings\User.SCHOOL\Рабочий стол\11111\КВН;РӘМІЗ;СПОРТ;БАЙҚАУ\DSC05516.JPG"/>
          <p:cNvPicPr>
            <a:picLocks noChangeAspect="1" noChangeArrowheads="1"/>
          </p:cNvPicPr>
          <p:nvPr/>
        </p:nvPicPr>
        <p:blipFill>
          <a:blip r:embed="rId13" cstate="print"/>
          <a:srcRect l="32101" t="11769" r="24942"/>
          <a:stretch>
            <a:fillRect/>
          </a:stretch>
        </p:blipFill>
        <p:spPr bwMode="auto">
          <a:xfrm>
            <a:off x="4355976" y="4797152"/>
            <a:ext cx="1164910" cy="1794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14" descr="C:\Documents and Settings\User.SCHOOL\Рабочий стол\11111\КВН;РӘМІЗ;СПОРТ;БАЙҚАУ\DSC05530.JPG"/>
          <p:cNvPicPr>
            <a:picLocks noChangeAspect="1" noChangeArrowheads="1"/>
          </p:cNvPicPr>
          <p:nvPr/>
        </p:nvPicPr>
        <p:blipFill>
          <a:blip r:embed="rId14" cstate="print"/>
          <a:srcRect r="15279"/>
          <a:stretch>
            <a:fillRect/>
          </a:stretch>
        </p:blipFill>
        <p:spPr bwMode="auto">
          <a:xfrm>
            <a:off x="6084168" y="4869160"/>
            <a:ext cx="1872208" cy="1657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kumimoji="0" lang="kk-K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Тәуелсіздік тұғырым</a:t>
            </a:r>
            <a:r>
              <a:rPr kumimoji="0" lang="kk-K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kk-KZ" sz="240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сахналық қойылым</a:t>
            </a:r>
            <a:r>
              <a:rPr kumimoji="0" lang="kk-K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27.11.11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Documents and Settings\User.SCHOOL\Рабочий стол\11111\Cахналық қойылым\Фото02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2304256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 descr="C:\Documents and Settings\User.SCHOOL\Рабочий стол\11111\Cахналық қойылым\Фото02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052736"/>
            <a:ext cx="2304256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 descr="C:\Documents and Settings\User.SCHOOL\Рабочий стол\11111\Cахналық қойылым\DSC058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933056"/>
            <a:ext cx="2304256" cy="17910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 descr="C:\Documents and Settings\User.SCHOOL\Рабочий стол\11111\Cахналық қойылым\DSC05780.JPG"/>
          <p:cNvPicPr/>
          <p:nvPr/>
        </p:nvPicPr>
        <p:blipFill>
          <a:blip r:embed="rId7" cstate="print"/>
          <a:srcRect l="12507"/>
          <a:stretch>
            <a:fillRect/>
          </a:stretch>
        </p:blipFill>
        <p:spPr bwMode="auto">
          <a:xfrm>
            <a:off x="6444208" y="1484784"/>
            <a:ext cx="2376264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 descr="C:\Documents and Settings\User.SCHOOL\Рабочий стол\11111\Cахналық қойылым\DSC0579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005064"/>
            <a:ext cx="2304256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 descr="C:\Documents and Settings\User.SCHOOL\Рабочий стол\11111\Cахналық қойылым\DSC0581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501008"/>
            <a:ext cx="2376264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851104" cy="850106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  КВН ойыны  </a:t>
            </a:r>
            <a:r>
              <a:rPr lang="kk-KZ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 орын</a:t>
            </a: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User.SCHOOL\Рабочий стол\11111\КВН;РӘМІЗ;СПОРТ;БАЙҚАУ\DSC0538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2297229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User.SCHOOL\Рабочий стол\11111\КВН;РӘМІЗ;СПОРТ;БАЙҚАУ\DSC053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124744"/>
            <a:ext cx="2448272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User.SCHOOL\Рабочий стол\11111\КВН;РӘМІЗ;СПОРТ;БАЙҚАУ\DSC053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700808"/>
            <a:ext cx="2304256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User.SCHOOL\Рабочий стол\11111\КВН;РӘМІЗ;СПОРТ;БАЙҚАУ\DSC053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05065"/>
            <a:ext cx="2304255" cy="1800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User.SCHOOL\Рабочий стол\11111\КВН;РӘМІЗ;СПОРТ;БАЙҚАУ\DSC0542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501008"/>
            <a:ext cx="2513134" cy="18854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User.SCHOOL\Рабочий стол\11111\КВН;РӘМІЗ;СПОРТ;БАЙҚАУ\DSC054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005064"/>
            <a:ext cx="2376264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139136" cy="922114"/>
          </a:xfrm>
        </p:spPr>
        <p:txBody>
          <a:bodyPr>
            <a:normAutofit fontScale="90000"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“Байқоңыр” Қоғамдық премиясының иегері Наурызалина Әлия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C:\Documents and Settings\User.SCHOOL\Рабочий стол\11111\07.12.2011\SAM_018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12776"/>
            <a:ext cx="2439800" cy="182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User.SCHOOL\Рабочий стол\11111\07.12.2011\SAM_01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187220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User.SCHOOL\Рабочий стол\11111\07.12.2011\SAM_00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268760"/>
            <a:ext cx="1760038" cy="234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User.SCHOOL\Рабочий стол\11111\07.12.2011\SAM_0118.JPG"/>
          <p:cNvPicPr/>
          <p:nvPr/>
        </p:nvPicPr>
        <p:blipFill>
          <a:blip r:embed="rId6" cstate="print"/>
          <a:srcRect l="7632" t="19413" r="13806"/>
          <a:stretch>
            <a:fillRect/>
          </a:stretch>
        </p:blipFill>
        <p:spPr bwMode="auto">
          <a:xfrm>
            <a:off x="467544" y="1412776"/>
            <a:ext cx="2653811" cy="2041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User.SCHOOL\Рабочий стол\11111\07.12.2011\SAM_01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861048"/>
            <a:ext cx="176207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User.SCHOOL\Рабочий стол\11111\07.12.2011\SAM_01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7" y="4005064"/>
            <a:ext cx="2471500" cy="185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283152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Тәуелсіздігінің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20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жылдығына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Тәуелсіздіктің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жиырма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шыңы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— 20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жұлдызды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патриоттық-азаматтық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акциясы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шеңберінде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Хромтау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әкімдігінің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тапсырмасымен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Көктау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ауылында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қойылған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сазды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бағдарлама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User.SCHOOL\Рабочий стол\11111\КӨКТАУ\DSC056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1872208" cy="15121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Documents and Settings\User.SCHOOL\Рабочий стол\11111\КӨКТАУ\DSC056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556792"/>
            <a:ext cx="2016223" cy="14401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Documents and Settings\User.SCHOOL\Рабочий стол\11111\КӨКТАУ\DSC056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556792"/>
            <a:ext cx="1944216" cy="14401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Documents and Settings\User.SCHOOL\Рабочий стол\11111\КӨКТАУ\DSC056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276872"/>
            <a:ext cx="1944216" cy="1440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Documents and Settings\User.SCHOOL\Рабочий стол\11111\КӨКТАУ\DSC0565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005064"/>
            <a:ext cx="1296144" cy="17281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Documents and Settings\User.SCHOOL\Рабочий стол\11111\КӨКТАУ\DSC0566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5085184"/>
            <a:ext cx="2016224" cy="15121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Documents and Settings\User.SCHOOL\Рабочий стол\11111\КӨКТАУ\DSC0566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5085184"/>
            <a:ext cx="1944216" cy="15121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C:\Documents and Settings\User.SCHOOL\Рабочий стол\11111\КӨКТАУ\DSC0567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3212976"/>
            <a:ext cx="2088232" cy="15841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C:\Documents and Settings\User.SCHOOL\Рабочий стол\11111\КӨКТАУ\DSC0566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4077072"/>
            <a:ext cx="2016224" cy="1440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Дүниежүзілік  СПИД-ке қарсы күрес күні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User.SCHOOL\Рабочий стол\11111\Майра\DSC036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3" y="3573016"/>
            <a:ext cx="2183594" cy="1861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User.SCHOOL\Рабочий стол\11111\Майра\DSC036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7"/>
            <a:ext cx="2312040" cy="1728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User.SCHOOL\Рабочий стол\11111\Майра\DSC036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772816"/>
            <a:ext cx="2376264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User.SCHOOL\Рабочий стол\11111\Майра\DSC035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4221088"/>
            <a:ext cx="224781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User.SCHOOL\Рабочий стол\11111\Майра\DSC0359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5" y="1196752"/>
            <a:ext cx="224781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User.SCHOOL\Рабочий стол\11111\Майра\DSC035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149080"/>
            <a:ext cx="2376264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851104" cy="648072"/>
          </a:xfrm>
        </p:spPr>
        <p:txBody>
          <a:bodyPr>
            <a:noAutofit/>
          </a:bodyPr>
          <a:lstStyle/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 “Жас ұлан”  балалар ұйымына қабылдау салтанатты жиыны</a:t>
            </a:r>
            <a:endParaRPr lang="ru-RU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Documents and Settings\User.SCHOOL\Рабочий стол\11111\Жас ұлан слет\DSC056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016224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Documents and Settings\User.SCHOOL\Рабочий стол\11111\Жас ұлан слет\DSC057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052736"/>
            <a:ext cx="2088232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Documents and Settings\User.SCHOOL\Рабочий стол\11111\Жас ұлан слет\DSC057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052736"/>
            <a:ext cx="2088232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Documents and Settings\User.SCHOOL\Рабочий стол\11111\Жас ұлан слет\DSC057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484784"/>
            <a:ext cx="1440159" cy="187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C:\Documents and Settings\User.SCHOOL\Рабочий стол\11111\Жас ұлан слет\DSC057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429000"/>
            <a:ext cx="144016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C:\Documents and Settings\User.SCHOOL\Рабочий стол\11111\Жас ұлан слет\DSC057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653136"/>
            <a:ext cx="144016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C:\Documents and Settings\User.SCHOOL\Рабочий стол\11111\Жас ұлан слет\DSC0573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573016"/>
            <a:ext cx="2088232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Documents and Settings\User.SCHOOL\Рабочий стол\11111\Жас ұлан слет\DSC0572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941168"/>
            <a:ext cx="2232248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C:\Documents and Settings\User.SCHOOL\Рабочий стол\11111\Жас ұлан слет\DSC0574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2708920"/>
            <a:ext cx="2376264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Тәуелсіздіктің 20 жылдығына арналған  акция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20 Жыл ДКА\DSC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902995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20 Жыл ДКА\CSC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390299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1080120" cy="1058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Жаңа жыл ертеңгіліктері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D:\№6 28 күн\бары\3\DSC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69630" y="1507034"/>
            <a:ext cx="2276747" cy="1512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D:\№6 28 күн\бары\4\DSC_0004.JPG"/>
          <p:cNvPicPr>
            <a:picLocks noChangeAspect="1" noChangeArrowheads="1"/>
          </p:cNvPicPr>
          <p:nvPr/>
        </p:nvPicPr>
        <p:blipFill>
          <a:blip r:embed="rId3" cstate="print"/>
          <a:srcRect b="11314"/>
          <a:stretch>
            <a:fillRect/>
          </a:stretch>
        </p:blipFill>
        <p:spPr bwMode="auto">
          <a:xfrm>
            <a:off x="5868144" y="1556792"/>
            <a:ext cx="2933952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D:\№6 28 күн\бары\5\DSC_0004.JPG"/>
          <p:cNvPicPr>
            <a:picLocks noChangeAspect="1" noChangeArrowheads="1"/>
          </p:cNvPicPr>
          <p:nvPr/>
        </p:nvPicPr>
        <p:blipFill>
          <a:blip r:embed="rId4" cstate="print"/>
          <a:srcRect l="10902" t="11769" r="7732" b="15045"/>
          <a:stretch>
            <a:fillRect/>
          </a:stretch>
        </p:blipFill>
        <p:spPr bwMode="auto">
          <a:xfrm>
            <a:off x="467544" y="1556792"/>
            <a:ext cx="2892844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5" descr="D:\№6 28 күн\бары\5\DSC_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05064"/>
            <a:ext cx="3240360" cy="2152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6" descr="D:\№6 28 күн\бары\5\DSC_0001.JPG"/>
          <p:cNvPicPr>
            <a:picLocks noChangeAspect="1" noChangeArrowheads="1"/>
          </p:cNvPicPr>
          <p:nvPr/>
        </p:nvPicPr>
        <p:blipFill>
          <a:blip r:embed="rId6" cstate="print"/>
          <a:srcRect r="4562"/>
          <a:stretch>
            <a:fillRect/>
          </a:stretch>
        </p:blipFill>
        <p:spPr bwMode="auto">
          <a:xfrm>
            <a:off x="5076056" y="4005064"/>
            <a:ext cx="3096344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2"/>
            <a:ext cx="1080120" cy="1058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067128" cy="81034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ыңғырла, алғашқы қоңырау!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6 МЕКТЕП\IMG_82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80728"/>
            <a:ext cx="2571750" cy="1714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D:\6 МЕКТЕП\IMG_81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2657475" cy="1771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D:\6 МЕКТЕП\IMG_82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12776"/>
            <a:ext cx="2557463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:\6 МЕКТЕП\IMG_82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005064"/>
            <a:ext cx="2664296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D:\6 МЕКТЕП\IMG_82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284984"/>
            <a:ext cx="2664296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D:\6 МЕКТЕП\IMG_822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005064"/>
            <a:ext cx="2520281" cy="18001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kk-KZ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“Ал кәнекей ,қыздар!”сайысы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Администратор\Рабочий стол\Баян-Ж.Ұ\Фото Самиға\Фото0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505726" cy="33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Documents and Settings\Администратор\Рабочий стол\Баян-Ж.Ұ\Фото Самиға\Фото0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988840"/>
            <a:ext cx="2667744" cy="35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Documents and Settings\Администратор\Рабочий стол\Баян-Ж.Ұ\Фото Самиға\Фото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574286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Наурыз мерекесі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Documents and Settings\Администратор\Рабочий стол\Баян-Ж.Ұ\Фото Самиға\Фото0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2880320" cy="21602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 descr="C:\Documents and Settings\Администратор\Рабочий стол\Баян-Ж.Ұ\Фото Самиға\Фото0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2880320" cy="21602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3" descr="C:\Documents and Settings\Администратор\Рабочий стол\Баян-Ж.Ұ\Фото Самиға\Фото0863.jpg"/>
          <p:cNvPicPr>
            <a:picLocks noChangeAspect="1" noChangeArrowheads="1"/>
          </p:cNvPicPr>
          <p:nvPr/>
        </p:nvPicPr>
        <p:blipFill>
          <a:blip r:embed="rId4" cstate="print"/>
          <a:srcRect l="22423" t="10178" r="30908" b="32546"/>
          <a:stretch>
            <a:fillRect/>
          </a:stretch>
        </p:blipFill>
        <p:spPr bwMode="auto">
          <a:xfrm>
            <a:off x="6876256" y="1268760"/>
            <a:ext cx="1728192" cy="28279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4" descr="C:\Documents and Settings\Администратор\Рабочий стол\Баян-Ж.Ұ\Фото Самиға\Фото0866.jpg"/>
          <p:cNvPicPr>
            <a:picLocks noChangeAspect="1" noChangeArrowheads="1"/>
          </p:cNvPicPr>
          <p:nvPr/>
        </p:nvPicPr>
        <p:blipFill>
          <a:blip r:embed="rId5" cstate="print"/>
          <a:srcRect l="7636" t="8634" b="18180"/>
          <a:stretch>
            <a:fillRect/>
          </a:stretch>
        </p:blipFill>
        <p:spPr bwMode="auto">
          <a:xfrm rot="16200000">
            <a:off x="818625" y="3653985"/>
            <a:ext cx="2232250" cy="23583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5" descr="C:\Documents and Settings\Администратор\Рабочий стол\Баян-Ж.Ұ\Фото Самиға\Фото0874.jpg"/>
          <p:cNvPicPr>
            <a:picLocks noChangeAspect="1" noChangeArrowheads="1"/>
          </p:cNvPicPr>
          <p:nvPr/>
        </p:nvPicPr>
        <p:blipFill>
          <a:blip r:embed="rId6" cstate="print"/>
          <a:srcRect l="15396" t="40407"/>
          <a:stretch>
            <a:fillRect/>
          </a:stretch>
        </p:blipFill>
        <p:spPr bwMode="auto">
          <a:xfrm>
            <a:off x="3419872" y="4365104"/>
            <a:ext cx="3952877" cy="20882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Соңғы қоңырау салтанатты жиыны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Documents and Settings\Администратор\Рабочий стол\Баян-Ж.Ұ\Фото Самиға\Фото0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096344" cy="2322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C:\Documents and Settings\Администратор\Рабочий стол\Баян-Ж.Ұ\Фото Самиға\Фото0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072341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C:\Documents and Settings\Администратор\Рабочий стол\Баян-Ж.Ұ\Фото Самиға\Фото0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717032"/>
            <a:ext cx="3230488" cy="2422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4" descr="C:\Documents and Settings\Администратор\Рабочий стол\Баян-Ж.Ұ\Фото Самиға\Фото0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717031"/>
            <a:ext cx="3240360" cy="24302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0648"/>
            <a:ext cx="86868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“Жас ұлан” балалар мен жасөспірімдер ұйымы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 descr="C:\Documents and Settings\User.SCHOOL\Рабочий стол\11111\Жас ұлан 1мамыр\DSC092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24744"/>
            <a:ext cx="2376264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User.SCHOOL\Рабочий стол\11111\Жас ұлан 1мамыр\DSC092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628800"/>
            <a:ext cx="2329433" cy="1661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836712"/>
            <a:ext cx="4032448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“Жас ұлан” балалар мен жасөспірімдер ұйымына қабылданушылар  саны:</a:t>
            </a:r>
            <a:r>
              <a:rPr lang="kk-KZ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b="1" dirty="0" smtClean="0">
                <a:solidFill>
                  <a:srgbClr val="2323A7"/>
                </a:solidFill>
                <a:latin typeface="Times New Roman" pitchFamily="18" charset="0"/>
                <a:cs typeface="Times New Roman" pitchFamily="18" charset="0"/>
              </a:rPr>
              <a:t>“Жас қыран” тобына-  64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b="1" dirty="0" smtClean="0">
                <a:solidFill>
                  <a:srgbClr val="2323A7"/>
                </a:solidFill>
                <a:latin typeface="Times New Roman" pitchFamily="18" charset="0"/>
                <a:cs typeface="Times New Roman" pitchFamily="18" charset="0"/>
              </a:rPr>
              <a:t>“Жас ұлан” тобына</a:t>
            </a:r>
            <a:r>
              <a:rPr lang="kk-KZ" b="1" dirty="0" smtClean="0">
                <a:solidFill>
                  <a:srgbClr val="2323A7"/>
                </a:solidFill>
                <a:latin typeface="KZ Vivaldi" pitchFamily="66" charset="-52"/>
                <a:cs typeface="Times New Roman" pitchFamily="18" charset="0"/>
              </a:rPr>
              <a:t>-  </a:t>
            </a:r>
            <a:r>
              <a:rPr lang="kk-KZ" b="1" dirty="0" smtClean="0">
                <a:solidFill>
                  <a:srgbClr val="2323A7"/>
                </a:solidFill>
                <a:latin typeface="Times New Roman" pitchFamily="18" charset="0"/>
                <a:cs typeface="Times New Roman" pitchFamily="18" charset="0"/>
              </a:rPr>
              <a:t>167</a:t>
            </a:r>
            <a:endParaRPr lang="kk-KZ" b="1" dirty="0" smtClean="0">
              <a:solidFill>
                <a:srgbClr val="2323A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2323A7"/>
              </a:solidFill>
              <a:effectLst/>
              <a:uLnTx/>
              <a:uFillTx/>
              <a:latin typeface="KZ Vivaldi" pitchFamily="66" charset="-52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.SCHOOL\Рабочий стол\11111\Жас ұлан 1мамыр\DSC092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276872"/>
            <a:ext cx="2448272" cy="1661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User.SCHOOL\Рабочий стол\11111\Жас ұлан 1мамыр\DSC092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212976"/>
            <a:ext cx="2362200" cy="1771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56176" y="5229200"/>
            <a:ext cx="2843808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Ардагер ұстаз Ибрагимов Башир “Жас ұлан” ұйымына қабылданды.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Z Vivaldi" pitchFamily="66" charset="-52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 descr="C:\Documents and Settings\User.SCHOOL\Рабочий стол\11111\СЛЕТ-2011\DSC033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717032"/>
            <a:ext cx="1533525" cy="2044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419872" y="5877272"/>
            <a:ext cx="2843808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Облыстық“Жас ұлан” балалар мен жасөспірімдер слетіне  қатысушы Сайлаубай Диана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Z Vivaldi" pitchFamily="66" charset="-52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C:\Documents and Settings\User.SCHOOL\Рабочий стол\11111\СЛЕТ-2011\DSC033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221088"/>
            <a:ext cx="2448272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95536" y="6021288"/>
            <a:ext cx="2843808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Облыстық“Жас ұлан” балалар мен жасөспірімдер слетіне  қатысушылар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Z Vivaldi" pitchFamily="66" charset="-52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7"/>
          <p:cNvSpPr txBox="1">
            <a:spLocks noChangeArrowheads="1"/>
          </p:cNvSpPr>
          <p:nvPr/>
        </p:nvSpPr>
        <p:spPr bwMode="auto">
          <a:xfrm>
            <a:off x="1403648" y="0"/>
            <a:ext cx="691276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b="1" dirty="0">
              <a:solidFill>
                <a:srgbClr val="663300"/>
              </a:solidFill>
            </a:endParaRPr>
          </a:p>
          <a:p>
            <a:pPr algn="ctr"/>
            <a:r>
              <a:rPr lang="kk-KZ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Республикалық қоғамдық бірлестігі “Жас Ұлан” бірыңғай балалар мен жасөспірімдердің ұйымына </a:t>
            </a:r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І жыл</a:t>
            </a:r>
          </a:p>
          <a:p>
            <a:pPr algn="ctr"/>
            <a:endParaRPr lang="ru-RU" sz="14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Documents and Settings\Администратор\Рабочий стол\SAM_12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645024"/>
            <a:ext cx="3960440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9" name="Text Box 27"/>
          <p:cNvSpPr txBox="1">
            <a:spLocks noChangeArrowheads="1"/>
          </p:cNvSpPr>
          <p:nvPr/>
        </p:nvSpPr>
        <p:spPr bwMode="auto">
          <a:xfrm>
            <a:off x="539552" y="4293096"/>
            <a:ext cx="38163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 dirty="0">
              <a:solidFill>
                <a:srgbClr val="663300"/>
              </a:solidFill>
            </a:endParaRPr>
          </a:p>
          <a:p>
            <a:pPr algn="ctr"/>
            <a:r>
              <a:rPr lang="kk-KZ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Облыстық </a:t>
            </a:r>
            <a:r>
              <a:rPr lang="en-US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слетке қатысушылар: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Райымбек Мөлдір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Егіз Азамат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Сайлаубаева Әдемі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Боккарин Саламат</a:t>
            </a: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" name="Text Box 27"/>
          <p:cNvSpPr txBox="1">
            <a:spLocks noChangeArrowheads="1"/>
          </p:cNvSpPr>
          <p:nvPr/>
        </p:nvSpPr>
        <p:spPr bwMode="auto">
          <a:xfrm>
            <a:off x="4860032" y="1556792"/>
            <a:ext cx="381634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 dirty="0">
              <a:solidFill>
                <a:srgbClr val="663300"/>
              </a:solidFill>
            </a:endParaRPr>
          </a:p>
          <a:p>
            <a:pPr algn="ctr"/>
            <a:r>
              <a:rPr lang="kk-KZ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Облыстық </a:t>
            </a:r>
            <a:r>
              <a:rPr lang="en-US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слетке қатысушылар: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Сайлаубайева Диана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Жұбандық Жайнагүл</a:t>
            </a:r>
            <a:endParaRPr lang="en-US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Төремұрат Әділет</a:t>
            </a:r>
          </a:p>
          <a:p>
            <a:pPr algn="ctr"/>
            <a:r>
              <a:rPr lang="kk-KZ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Нұрпейісқызы Зере</a:t>
            </a:r>
          </a:p>
          <a:p>
            <a:pPr algn="ctr"/>
            <a:endParaRPr lang="kk-KZ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0" descr="C:\Documents and Settings\User.SCHOOL\Рабочий стол\11111\СЛЕТ-2011\DSC03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3473537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.SCHOOL\Рабочий стол\11111\Жиналыс ата-ана7.04\DSC085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1800200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20" descr="C:\Documents and Settings\User.SCHOOL\Рабочий стол\11111\Наурыз-2012\PICT0143.JPG"/>
          <p:cNvPicPr>
            <a:picLocks noChangeAspect="1" noChangeArrowheads="1"/>
          </p:cNvPicPr>
          <p:nvPr/>
        </p:nvPicPr>
        <p:blipFill>
          <a:blip r:embed="rId3" cstate="print"/>
          <a:srcRect b="31743"/>
          <a:stretch>
            <a:fillRect/>
          </a:stretch>
        </p:blipFill>
        <p:spPr bwMode="auto">
          <a:xfrm>
            <a:off x="323528" y="1988840"/>
            <a:ext cx="1800200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User.SCHOOL\Рабочий стол\23022012378.jpg"/>
          <p:cNvPicPr>
            <a:picLocks noChangeAspect="1" noChangeArrowheads="1"/>
          </p:cNvPicPr>
          <p:nvPr/>
        </p:nvPicPr>
        <p:blipFill>
          <a:blip r:embed="rId4" cstate="print"/>
          <a:srcRect l="6532" r="11664" b="26556"/>
          <a:stretch>
            <a:fillRect/>
          </a:stretch>
        </p:blipFill>
        <p:spPr bwMode="auto">
          <a:xfrm>
            <a:off x="251521" y="3501008"/>
            <a:ext cx="1872207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User.SCHOOL\Мои документы\Файлы Mail.Ru Агента\bogen70@mail.ru\zhazira1970@mail.ru\23022012374.jpg"/>
          <p:cNvPicPr>
            <a:picLocks noChangeAspect="1" noChangeArrowheads="1"/>
          </p:cNvPicPr>
          <p:nvPr/>
        </p:nvPicPr>
        <p:blipFill>
          <a:blip r:embed="rId5" cstate="print"/>
          <a:srcRect l="6686" b="19917"/>
          <a:stretch>
            <a:fillRect/>
          </a:stretch>
        </p:blipFill>
        <p:spPr bwMode="auto">
          <a:xfrm>
            <a:off x="179512" y="5085184"/>
            <a:ext cx="1944216" cy="1296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339975" y="260350"/>
            <a:ext cx="15113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kk-KZ" sz="1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№6 Хромтау гимназиясында  мектеп, ата-ана, білім  алушы арасындағы өзара үйлесім  мен  ынтымақтастықты нығайту мақсатында  құрылған </a:t>
            </a:r>
            <a:r>
              <a:rPr lang="kk-KZ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«Мейірім» </a:t>
            </a:r>
          </a:p>
          <a:p>
            <a:pPr algn="ctr" eaLnBrk="0" hangingPunct="0"/>
            <a:r>
              <a:rPr lang="kk-KZ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ата-аналар кеңесі.</a:t>
            </a:r>
            <a:endPara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kk-KZ" sz="2400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kk-KZ" sz="2400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kk-KZ" sz="2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kk-KZ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Прямоугольник 11"/>
          <p:cNvSpPr>
            <a:spLocks noChangeArrowheads="1"/>
          </p:cNvSpPr>
          <p:nvPr/>
        </p:nvSpPr>
        <p:spPr bwMode="auto">
          <a:xfrm>
            <a:off x="2339975" y="2924175"/>
            <a:ext cx="1511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Еліміздің болашақ тізгінін ұстайтын  ұлтжанды, отансүйгіш  жастарды тәрбиелеу, ата-баба дәстүрін ұғындыру  мақсатында </a:t>
            </a:r>
            <a:r>
              <a:rPr lang="kk-KZ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аналар, аталар алқасы;</a:t>
            </a:r>
            <a:r>
              <a:rPr lang="kk-KZ" sz="1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2411413" y="4916488"/>
            <a:ext cx="14398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kk-KZ" sz="1000" b="1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Балаларға тәрбие беруге әкелерді белсенді қатыстыру, әкелер статусын нығайту, отбасы мен қоғамда әкенің рөлін жоғарылату мақсатында </a:t>
            </a:r>
            <a:r>
              <a:rPr lang="kk-KZ" sz="1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әкелер кеңесі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1000" b="1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құрылды.</a:t>
            </a:r>
            <a:endParaRPr lang="kk-KZ" sz="1000" b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Picture 12" descr="C:\Documents and Settings\User.SCHOOL\Рабочий стол\11111\Шолпан\Изображение 1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88640"/>
            <a:ext cx="1224136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Documents and Settings\User.SCHOOL\Рабочий стол\Новая папка\DSC00146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7164288" y="260648"/>
            <a:ext cx="1728192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4500563" y="1773238"/>
            <a:ext cx="27352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“Отбасы, мектеп, қоғам-игілікті болашақ үшін бірге!” республикалық педагогикалық форумының делегаты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“Мейірім”ата-аналар кеңесінің төрайымы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Омарова Шолпан Шәмшәтқызы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451725" y="1773238"/>
            <a:ext cx="14414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ІІ Облыстық әкелер слетінің делегаттары 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Урынбасаров Серік және Суйіналин Махамбет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000" dirty="0">
              <a:ln w="18415" cmpd="sng">
                <a:noFill/>
                <a:prstDash val="solid"/>
              </a:ln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Рисунок 5" descr="C:\Documents and Settings\User.SCHOOL\Рабочий стол\11111\АББ-ТОЛАҒАЙ\060120128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2708920"/>
            <a:ext cx="2016224" cy="1224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Содержимое 3" descr="C:\Documents and Settings\User.SCHOOL\Рабочий стол\11111\АББ-ТОЛАҒАЙ\06012012803000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860032" y="3573016"/>
            <a:ext cx="2016224" cy="1224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 descr="C:\Documents and Settings\User.SCHOOL\Рабочий стол\11111\Фестиваль\DSC053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4509120"/>
            <a:ext cx="2016224" cy="1152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6983413" y="3068638"/>
            <a:ext cx="21605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Аудандық “Толағай” отбасылық сайысы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Жайлаубаевтар  отбасы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ІІІ орын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200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7019925" y="3644900"/>
            <a:ext cx="19446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Аудандық “Толағай” отбасылық сайысы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Боранбаевтар отбасы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 орын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6948488" y="4941888"/>
            <a:ext cx="208756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2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Болашақтың іргесін бірге қалаймыз!”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ата-аналар мен білім алушылар  фестивалі  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орын 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200" dirty="0">
              <a:ln w="18415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4" name="Picture 3" descr="C:\Documents and Settings\User.SCHOOL\Рабочий стол\11111\Бақытты жанұя\PICT0637.JPG"/>
          <p:cNvPicPr>
            <a:picLocks noChangeAspect="1" noChangeArrowheads="1"/>
          </p:cNvPicPr>
          <p:nvPr/>
        </p:nvPicPr>
        <p:blipFill>
          <a:blip r:embed="rId11" cstate="print"/>
          <a:srcRect b="11496"/>
          <a:stretch>
            <a:fillRect/>
          </a:stretch>
        </p:blipFill>
        <p:spPr bwMode="auto">
          <a:xfrm>
            <a:off x="4860032" y="5517232"/>
            <a:ext cx="2016224" cy="1108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6983413" y="5445125"/>
            <a:ext cx="21605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“Бақытты жанұя” 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мектепішілік отбасылық сайыс</a:t>
            </a:r>
            <a:r>
              <a:rPr lang="kk-KZ" sz="1000" b="1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жеңімпаздары</a:t>
            </a:r>
            <a:endParaRPr lang="ru-RU" sz="1000" b="1" dirty="0">
              <a:ln w="18415" cmpd="sng">
                <a:noFill/>
                <a:prstDash val="solid"/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ln w="18415" cmpd="sng">
                  <a:noFill/>
                  <a:prstDash val="solid"/>
                </a:ln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200" dirty="0">
              <a:ln w="18415" cmpd="sng">
                <a:noFill/>
                <a:prstDash val="solid"/>
              </a:ln>
              <a:solidFill>
                <a:srgbClr val="0000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.SCHOOL\Рабочий стол\Новая папка\DSC00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124744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67544" y="188640"/>
            <a:ext cx="7992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kk-KZ" b="1" i="1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Қамқоршылық кеңестің жұмысы “Көркейе бер, туған жер!” акциясы </a:t>
            </a:r>
            <a:r>
              <a:rPr lang="kk-KZ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бойынша</a:t>
            </a:r>
            <a:r>
              <a:rPr lang="en-US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kk-KZ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b="1" i="1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ашық есік күні</a:t>
            </a:r>
            <a:r>
              <a:rPr lang="kk-KZ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kk-KZ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kk-KZ" dirty="0">
              <a:solidFill>
                <a:srgbClr val="2323A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Documents and Settings\User.SCHOOL\Рабочий стол\11111\Акция\DSC0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941168"/>
            <a:ext cx="211223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Documents and Settings\User.SCHOOL\Рабочий стол\11111\Акция\DSC00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509120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Documents and Settings\User.SCHOOL\Рабочий стол\11111\Акция\DSC00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924944"/>
            <a:ext cx="2066316" cy="154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C:\Documents and Settings\User.SCHOOL\Рабочий стол\11111\Акция\DSC007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780928"/>
            <a:ext cx="2135194" cy="154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C:\Documents and Settings\User.SCHOOL\Рабочий стол\11111\Акция\DSC007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196752"/>
            <a:ext cx="2135194" cy="154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 descr="C:\Documents and Settings\User.SCHOOL\Рабочий стол\11111\Акция\DSC007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365104"/>
            <a:ext cx="2066318" cy="149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4" name="Rectangle 6"/>
          <p:cNvSpPr>
            <a:spLocks noChangeArrowheads="1"/>
          </p:cNvSpPr>
          <p:nvPr/>
        </p:nvSpPr>
        <p:spPr bwMode="auto">
          <a:xfrm>
            <a:off x="2411760" y="908720"/>
            <a:ext cx="424847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kk-KZ" sz="1600" b="1" i="1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16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“Көркейе бер, туған жер!” акциясы бойынша </a:t>
            </a:r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жоба: </a:t>
            </a:r>
            <a:endParaRPr lang="kk-KZ" sz="1600" b="1" i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kk-KZ" sz="16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2011-2012жыл</a:t>
            </a:r>
            <a:r>
              <a:rPr lang="kk-KZ" sz="1600" b="1" i="1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-қысқы бақты көгалдандыру;</a:t>
            </a:r>
          </a:p>
          <a:p>
            <a:pPr algn="ctr" eaLnBrk="0" hangingPunct="0"/>
            <a:r>
              <a:rPr lang="kk-KZ" sz="16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2012-2013 жыл- </a:t>
            </a:r>
            <a:r>
              <a:rPr lang="kk-KZ" sz="1600" b="1" i="1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Шағын жинақталған орталыққа арналған ойын алаңы;</a:t>
            </a:r>
          </a:p>
          <a:p>
            <a:pPr algn="ctr" eaLnBrk="0" hangingPunct="0"/>
            <a:r>
              <a:rPr lang="kk-KZ" sz="16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2013-2014 жыл-  </a:t>
            </a:r>
            <a:r>
              <a:rPr lang="kk-KZ" sz="1600" b="1" i="1" dirty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мектеп ауласындағы көгалдандыру жұмыстарын жүргізуге арналған суару құбырларын орнату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600" b="1" i="1" dirty="0" smtClean="0">
              <a:solidFill>
                <a:srgbClr val="2323A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Акцияның нәтижесі:</a:t>
            </a:r>
          </a:p>
          <a:p>
            <a:pPr algn="ctr" eaLnBrk="0" hangingPunct="0"/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36000 теңге-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асханаға 4 картина;</a:t>
            </a:r>
          </a:p>
          <a:p>
            <a:pPr algn="ctr" eaLnBrk="0" hangingPunct="0"/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10000 теңге-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 “</a:t>
            </a:r>
            <a:r>
              <a:rPr lang="en-US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en-US" sz="1600" b="1" i="1" dirty="0" err="1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nasonic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”;</a:t>
            </a:r>
          </a:p>
          <a:p>
            <a:pPr algn="ctr" eaLnBrk="0" hangingPunct="0"/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20000 теңге-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декоративті гүлдер;</a:t>
            </a:r>
            <a:endParaRPr lang="en-US" sz="1600" b="1" i="1" dirty="0" smtClean="0">
              <a:solidFill>
                <a:srgbClr val="2323A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42000 </a:t>
            </a:r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теңге-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шай сервизі;</a:t>
            </a:r>
          </a:p>
          <a:p>
            <a:pPr algn="ctr" eaLnBrk="0" hangingPunct="0"/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64000 теңге-</a:t>
            </a:r>
            <a:r>
              <a:rPr lang="kk-KZ" sz="1600" b="1" i="1" dirty="0" smtClean="0">
                <a:solidFill>
                  <a:srgbClr val="2323A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қазақ тілі мен қазақ әдебиеті кабинетіне  стенд жабдықталды.</a:t>
            </a:r>
          </a:p>
          <a:p>
            <a:pPr algn="ctr" eaLnBrk="0" hangingPunct="0"/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Барлығы-172000 теңге</a:t>
            </a:r>
            <a:endParaRPr lang="kk-KZ" sz="16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 descr="C:\Documents and Settings\User.SCHOOL\Рабочий стол\11111\Акция\DSC0073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941168"/>
            <a:ext cx="201622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  алушылардың  үйірмемен  қамтылуы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187624" y="1412776"/>
          <a:ext cx="73448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7293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6923112" cy="1143000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“Тәуелсіздіктің 20 шыңы”кездесу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User.SCHOOL\Рабочий стол\11111\6-7.10.2011\DSC038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3" y="1268760"/>
            <a:ext cx="2801628" cy="2101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Documents and Settings\User.SCHOOL\Рабочий стол\11111\6-7.10.2011\DSC03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Documents and Settings\User.SCHOOL\Рабочий стол\11111\6-7.10.2011\DSC03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96752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Documents and Settings\User.SCHOOL\Рабочий стол\11111\6-7.10.2011\DSC038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7072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149480" cy="720080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“Болашақтың іргесін бірге қалаймыз!” акция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Documents and Settings\User.SCHOOL\Рабочий стол\11111\АКЦИЯ 3.09.11\DSC02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2496277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Documents and Settings\User.SCHOOL\Рабочий стол\11111\АКЦИЯ 3.09.11\DSC029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268760"/>
            <a:ext cx="2448272" cy="19096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Documents and Settings\User.SCHOOL\Рабочий стол\11111\АКЦИЯ 3.09.11\DSC02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772816"/>
            <a:ext cx="2520280" cy="1890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C:\Documents and Settings\User.SCHOOL\Рабочий стол\11111\АКЦИЯ 3.09.11\DSC029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93096"/>
            <a:ext cx="2448272" cy="1836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:\Documents and Settings\User.SCHOOL\Рабочий стол\11111\АКЦИЯ 3.09.11\DSC029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933056"/>
            <a:ext cx="2441245" cy="1830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4" descr="C:\Documents and Settings\User.SCHOOL\Рабочий стол\11111\АКЦИЯ 3.09.11\DSC029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293096"/>
            <a:ext cx="2400267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211144" cy="1143000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  “Мектепке жол” акциясы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User.SCHOOL\Рабочий стол\11111\АКЦИЯ 3.09.11\DSC029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0936" y="1700809"/>
            <a:ext cx="2866999" cy="195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5" descr="C:\Documents and Settings\User.SCHOOL\Рабочий стол\11111\АКЦИЯ 3.09.11\DSC02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2822" y="1268760"/>
            <a:ext cx="2739577" cy="195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6" descr="C:\Documents and Settings\User.SCHOOL\Рабочий стол\дамикош\Мектепке жол\DSC028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21088"/>
            <a:ext cx="2803288" cy="195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7" descr="C:\Documents and Settings\User.SCHOOL\Рабочий стол\дамикош\Мектепке жол\DSC029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750" y="3933056"/>
            <a:ext cx="2739577" cy="1959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5544616" cy="7200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ДЕНСАУЛЫҚ    ФЕСТИВАЛІ-2011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3" descr="C:\Documents and Settings\User.SCHOOL\Рабочий стол\11111\Новая папка (2)\DSC02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160240" cy="1674186"/>
          </a:xfrm>
          <a:prstGeom prst="rect">
            <a:avLst/>
          </a:prstGeom>
          <a:noFill/>
        </p:spPr>
      </p:pic>
      <p:pic>
        <p:nvPicPr>
          <p:cNvPr id="7" name="Picture 14" descr="C:\Documents and Settings\User.SCHOOL\Рабочий стол\11111\Новая папка (2)\DSC02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2232248" cy="1674186"/>
          </a:xfrm>
          <a:prstGeom prst="rect">
            <a:avLst/>
          </a:prstGeom>
          <a:noFill/>
        </p:spPr>
      </p:pic>
      <p:pic>
        <p:nvPicPr>
          <p:cNvPr id="8" name="Picture 15" descr="C:\Documents and Settings\User.SCHOOL\Рабочий стол\11111\Новая папка (2)\DSC02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36912"/>
            <a:ext cx="2160240" cy="1672444"/>
          </a:xfrm>
          <a:prstGeom prst="rect">
            <a:avLst/>
          </a:prstGeom>
          <a:noFill/>
        </p:spPr>
      </p:pic>
      <p:pic>
        <p:nvPicPr>
          <p:cNvPr id="9" name="Picture 16" descr="C:\Documents and Settings\User.SCHOOL\Рабочий стол\11111\Новая папка (2)\DSC029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581128"/>
            <a:ext cx="2112235" cy="1584176"/>
          </a:xfrm>
          <a:prstGeom prst="rect">
            <a:avLst/>
          </a:prstGeom>
          <a:noFill/>
        </p:spPr>
      </p:pic>
      <p:pic>
        <p:nvPicPr>
          <p:cNvPr id="10" name="Picture 17" descr="C:\Documents and Settings\User.SCHOOL\Рабочий стол\11111\Новая папка (2)\DSC029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563126"/>
            <a:ext cx="2160239" cy="1602177"/>
          </a:xfrm>
          <a:prstGeom prst="rect">
            <a:avLst/>
          </a:prstGeom>
          <a:noFill/>
        </p:spPr>
      </p:pic>
      <p:pic>
        <p:nvPicPr>
          <p:cNvPr id="11" name="Picture 18" descr="C:\Documents and Settings\User.SCHOOL\Рабочий стол\11111\Новая папка (2)\DSC029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39" y="4293096"/>
            <a:ext cx="2184243" cy="1638182"/>
          </a:xfrm>
          <a:prstGeom prst="rect">
            <a:avLst/>
          </a:prstGeom>
          <a:noFill/>
        </p:spPr>
      </p:pic>
      <p:pic>
        <p:nvPicPr>
          <p:cNvPr id="12" name="Picture 19" descr="C:\Documents and Settings\User.SCHOOL\Рабочий стол\11111\Новая папка (2)\DSC03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2636912"/>
            <a:ext cx="2208245" cy="1656184"/>
          </a:xfrm>
          <a:prstGeom prst="rect">
            <a:avLst/>
          </a:prstGeom>
          <a:noFill/>
        </p:spPr>
      </p:pic>
      <p:pic>
        <p:nvPicPr>
          <p:cNvPr id="13" name="Picture 20" descr="C:\Documents and Settings\User.SCHOOL\Рабочий стол\11111\Новая папка (2)\DSC030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980728"/>
            <a:ext cx="2160240" cy="1650914"/>
          </a:xfrm>
          <a:prstGeom prst="rect">
            <a:avLst/>
          </a:prstGeom>
          <a:noFill/>
        </p:spPr>
      </p:pic>
      <p:pic>
        <p:nvPicPr>
          <p:cNvPr id="14" name="Picture 21" descr="C:\Documents and Settings\User.SCHOOL\Рабочий стол\11111\Новая папка (2)\DSC030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836712"/>
            <a:ext cx="2184242" cy="1656184"/>
          </a:xfrm>
          <a:prstGeom prst="rect">
            <a:avLst/>
          </a:prstGeom>
          <a:noFill/>
        </p:spPr>
      </p:pic>
      <p:pic>
        <p:nvPicPr>
          <p:cNvPr id="15" name="Picture 22" descr="C:\Documents and Settings\User.SCHOOL\Рабочий стол\11111\Новая папка (2)\DSC0304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760" y="836712"/>
            <a:ext cx="2208245" cy="1656184"/>
          </a:xfrm>
          <a:prstGeom prst="rect">
            <a:avLst/>
          </a:prstGeom>
          <a:noFill/>
        </p:spPr>
      </p:pic>
      <p:pic>
        <p:nvPicPr>
          <p:cNvPr id="17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16632"/>
            <a:ext cx="864096" cy="84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http://akimvko.gov.kz/images_news/1528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47864" y="2564904"/>
            <a:ext cx="2423759" cy="1822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634082"/>
          </a:xfrm>
        </p:spPr>
        <p:txBody>
          <a:bodyPr>
            <a:norm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“Мемлекеттік  тіл — менің  тілім” фестиваль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3" descr="C:\Documents and Settings\User.SCHOOL\Мои документы\Мои рисунки\Тәрбие\logo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3"/>
            <a:ext cx="1080120" cy="105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Picture 2" descr="C:\Documents and Settings\User.SCHOOL\Рабочий стол\11111\Тіл\DSC032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2313232" cy="1734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" name="Picture 3" descr="C:\Documents and Settings\User.SCHOOL\Рабочий стол\11111\Тіл\DSC03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79" y="1268760"/>
            <a:ext cx="2269585" cy="17021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" name="Picture 5" descr="C:\Documents and Settings\User.SCHOOL\Рабочий стол\11111\Тіл\DSC03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4437112"/>
            <a:ext cx="2356877" cy="1767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" name="Picture 6" descr="C:\Documents and Settings\User.SCHOOL\Рабочий стол\11111\Тіл\DSC032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7" y="1844824"/>
            <a:ext cx="2225940" cy="1669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7" descr="C:\Documents and Settings\User.SCHOOL\Рабочий стол\11111\Тіл\DSC032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1" y="4005064"/>
            <a:ext cx="2219551" cy="1664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Picture 8" descr="C:\Documents and Settings\User.SCHOOL\Рабочий стол\11111\Тіл\DSC03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581128"/>
            <a:ext cx="2304256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622</Words>
  <Application>Microsoft Office PowerPoint</Application>
  <PresentationFormat>Экран (4:3)</PresentationFormat>
  <Paragraphs>102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№ 6 Хромтау гимназиясы</vt:lpstr>
      <vt:lpstr>Республикалық балалар қоғамдық ұйымдарының  Ү Халықаралық саммитінің делегаты Оспан Рақымжан</vt:lpstr>
      <vt:lpstr>“Отбасы, мектеп, қоғам-игілікті болашақ үшін бірге!” республикалық педагогикалық форумы </vt:lpstr>
      <vt:lpstr>Cыңғырла, алғашқы қоңырау!</vt:lpstr>
      <vt:lpstr>“Тәуелсіздіктің 20 шыңы”кездесу</vt:lpstr>
      <vt:lpstr>“Болашақтың іргесін бірге қалаймыз!” акция</vt:lpstr>
      <vt:lpstr>Республикалық  “Мектепке жол” акциясы</vt:lpstr>
      <vt:lpstr>ДЕНСАУЛЫҚ    ФЕСТИВАЛІ-2011</vt:lpstr>
      <vt:lpstr>“Мемлекеттік  тіл — менің  тілім” фестиваль</vt:lpstr>
      <vt:lpstr>Облыстық “Жас ұлан” балалар мен жасөспірімдер қоғамдық ұйымдарының І слеті</vt:lpstr>
      <vt:lpstr>“Бір ел-бір кітап” акциясы</vt:lpstr>
      <vt:lpstr>Қарты бар елдің-қазынасы бар</vt:lpstr>
      <vt:lpstr>“Жүрек  қалауы   ұстаздық” ұстаздар мерекесі</vt:lpstr>
      <vt:lpstr>Ауған  соғысы  ардагерлерімен кездесу Ерлік сабағы</vt:lpstr>
      <vt:lpstr>Ауылдың гүлденуі-Қазақстанның гүлденуі</vt:lpstr>
      <vt:lpstr>“Діни  экстремизм көріністері және есірткіге қарсы күрес” тақырыбында кездесу</vt:lpstr>
      <vt:lpstr>Ата-аналар кеңесінің отырысы</vt:lpstr>
      <vt:lpstr>Ақтөбе облысы балалардың құқықтарын қорғау департаменті “Атамекен” студенттік жасақ жастар қоғамдық бірлестігімен бірге өткізген  Қазақстан Республикасының Тәуелсіздігінің 20 жылдығы аясында  “Жетістік жолдары” атты көшбасшылар кездесуі</vt:lpstr>
      <vt:lpstr>“Білім  алушылар мен мұғалімдер: түсіністік жолдары” психологиялық  қонақжай</vt:lpstr>
      <vt:lpstr>С е н б і л і к</vt:lpstr>
      <vt:lpstr>16 қазан -Дүниежүзілік  дұрыс тамақтану күні</vt:lpstr>
      <vt:lpstr>Дәмді  тағамдар әлемінде</vt:lpstr>
      <vt:lpstr>“Тұлғаны азаматтық патриоттық рухта тәрбиелеудегі мемлекеттік рәміздердің ролі”  дөңгелек үстел</vt:lpstr>
      <vt:lpstr>“Ас атасы –нан”  фестиваль</vt:lpstr>
      <vt:lpstr>“Алтын  күз” сайысы</vt:lpstr>
      <vt:lpstr>“Тұғырың берік болсын, туған елім!” әдеби музыкалық кеш</vt:lpstr>
      <vt:lpstr>“Отаным-Тәуелсіз Қазақстаным” аудандық білім беру ұжымдары арысындағы  байқау І орын</vt:lpstr>
      <vt:lpstr>“Болашақтың іргесін бірге қалаймыз!” аудандық фестиваль  І орын</vt:lpstr>
      <vt:lpstr>“Денсаулыққа  20  қадам”</vt:lpstr>
      <vt:lpstr>“Менің  әнұраным!”  флеш  моб акция 26.11.2011</vt:lpstr>
      <vt:lpstr>“Елім  менің” патриоттық әндер байқауы   26.11.11</vt:lpstr>
      <vt:lpstr>              “Тәуелсіздік тұғырым” сахналық қойылым 27.11.11</vt:lpstr>
      <vt:lpstr>Аудандық  КВН ойыны  І орын</vt:lpstr>
      <vt:lpstr>“Байқоңыр” Қоғамдық премиясының иегері Наурызалина Әлия</vt:lpstr>
      <vt:lpstr>Ел Тәуелсіздігінің  20 жылдығына арналған «Тәуелсіздіктің жиырма шыңы — 20 жұлдызды күн» патриоттық-азаматтық акциясы шеңберінде Хромтау аудандық әкімдігінің тапсырмасымен  Көктау ауылында қойылған сазды бағдарлама</vt:lpstr>
      <vt:lpstr>Дүниежүзілік  СПИД-ке қарсы күрес күні</vt:lpstr>
      <vt:lpstr>Аудандық “Жас ұлан”  балалар ұйымына қабылдау салтанатты жиыны</vt:lpstr>
      <vt:lpstr>Тәуелсіздіктің 20 жылдығына арналған  акция</vt:lpstr>
      <vt:lpstr>Жаңа жыл ертеңгіліктері</vt:lpstr>
      <vt:lpstr>“Ал кәнекей ,қыздар!”сайысы</vt:lpstr>
      <vt:lpstr>Наурыз мерекесі</vt:lpstr>
      <vt:lpstr>Соңғы қоңырау салтанатты жиыны</vt:lpstr>
      <vt:lpstr>Слайд 43</vt:lpstr>
      <vt:lpstr>Слайд 44</vt:lpstr>
      <vt:lpstr>Слайд 45</vt:lpstr>
      <vt:lpstr>Слайд 46</vt:lpstr>
      <vt:lpstr>Білім  алушылардың  үйірмемен  қамтылуы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№ 6 Хромтау гимназиясы</dc:title>
  <cp:lastModifiedBy>Администратор</cp:lastModifiedBy>
  <cp:revision>137</cp:revision>
  <dcterms:modified xsi:type="dcterms:W3CDTF">2013-04-25T11:53:50Z</dcterms:modified>
</cp:coreProperties>
</file>