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66"/>
    <a:srgbClr val="00264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№6 Хромтау гимназиясы</a:t>
            </a:r>
            <a:endParaRPr lang="ru-RU" sz="4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khobda.aktobe.gov.kz/sites/default/files/Node_68518/%D0%A1%D0%BB%D0%B0%D0%B9%D0%B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268760"/>
            <a:ext cx="6624736" cy="49685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kk-KZ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Адалдық сағаты   2.09.2019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5576" y="5085184"/>
            <a:ext cx="8229600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 algn="ctr">
              <a:spcBef>
                <a:spcPct val="0"/>
              </a:spcBef>
            </a:pPr>
            <a:r>
              <a:rPr lang="kk-KZ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Адалдық сағатына аудан әкімінің орынбасары Косымбаева Меткуль Ораковна, аудандық білім, дене шынықтыру және спорт бөлімі басшысының міндетін атқарушы Калниязова Нургуль  Сисенгалиевна және әдіскер Сымбат Маратовна қатысты.</a:t>
            </a:r>
            <a:endParaRPr lang="ru-RU" sz="40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E:\DCIM\100D3300\DSC_016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052736"/>
            <a:ext cx="662473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E:\DCIM\100D3300\DSC_0166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3960439" cy="2737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DCIM\100D3300\DSC_019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620688"/>
            <a:ext cx="381642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DCIM\100D3300\DSC_019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501008"/>
            <a:ext cx="396044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E:\DCIM\100D3300\DSC_021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501008"/>
            <a:ext cx="381642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:\DCIM\100D3300\DSC_022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kk-KZ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Адалдық –адамдық  белгісі /суреттер салу/    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user\Desktop\2019-2020\Сыбайлас\адалдық сағаты\IMG-20191002-WA004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3816424" cy="254328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339" name="Picture 3" descr="C:\Users\user\Desktop\2019-2020\Сыбайлас\адалдық сағаты\IMG-20191002-WA00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908720"/>
            <a:ext cx="3816424" cy="25432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2" descr="C:\Users\user\Desktop\2019-2020\Сыбайлас\адалдық сағаты\IMG-20191002-WA00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645024"/>
            <a:ext cx="3781898" cy="252028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3" descr="C:\Users\user\Desktop\2019-2020\Сыбайлас\адалдық сағаты\IMG-20191002-WA00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645024"/>
            <a:ext cx="3816424" cy="254328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706090"/>
          </a:xfrm>
        </p:spPr>
        <p:txBody>
          <a:bodyPr>
            <a:normAutofit/>
          </a:bodyPr>
          <a:lstStyle/>
          <a:p>
            <a:r>
              <a:rPr lang="kk-KZ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Адалдық сағаты “Жемқорлық дегеніміз не?”</a:t>
            </a:r>
            <a:endParaRPr lang="ru-RU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4" descr="C:\Users\user\Desktop\2019-2020\Сыбайлас\адалдық сағаты\IMG-20191002-WA005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23331" b="9032"/>
          <a:stretch>
            <a:fillRect/>
          </a:stretch>
        </p:blipFill>
        <p:spPr bwMode="auto">
          <a:xfrm>
            <a:off x="1187624" y="980729"/>
            <a:ext cx="3096344" cy="2448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5" name="Picture 5" descr="C:\Users\user\Desktop\2019-2020\Сыбайлас\адалдық сағаты\IMG-20191002-WA005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0698" t="16053" r="17982"/>
          <a:stretch>
            <a:fillRect/>
          </a:stretch>
        </p:blipFill>
        <p:spPr bwMode="auto">
          <a:xfrm>
            <a:off x="5364088" y="3933056"/>
            <a:ext cx="3168352" cy="24852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3" descr="C:\Users\user\Desktop\2019-2020\Сыбайлас\адалдық сағаты\IMG-20191002-WA0058.jpg"/>
          <p:cNvPicPr>
            <a:picLocks noChangeAspect="1" noChangeArrowheads="1"/>
          </p:cNvPicPr>
          <p:nvPr/>
        </p:nvPicPr>
        <p:blipFill>
          <a:blip r:embed="rId4" cstate="print"/>
          <a:srcRect l="8599" r="18311"/>
          <a:stretch>
            <a:fillRect/>
          </a:stretch>
        </p:blipFill>
        <p:spPr bwMode="auto">
          <a:xfrm>
            <a:off x="1187624" y="4005064"/>
            <a:ext cx="2880320" cy="24292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4" descr="C:\Users\user\Desktop\2019-2020\Сыбайлас\адалдық сағаты\IMG-20191002-WA0056.jpg"/>
          <p:cNvPicPr>
            <a:picLocks noChangeAspect="1" noChangeArrowheads="1"/>
          </p:cNvPicPr>
          <p:nvPr/>
        </p:nvPicPr>
        <p:blipFill>
          <a:blip r:embed="rId5" cstate="print"/>
          <a:srcRect l="19509" r="19869" b="20648"/>
          <a:stretch>
            <a:fillRect/>
          </a:stretch>
        </p:blipFill>
        <p:spPr bwMode="auto">
          <a:xfrm>
            <a:off x="5508104" y="980728"/>
            <a:ext cx="2736304" cy="23868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kk-KZ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Адалдық сағаты “Адалдық  туралы ұғым</a:t>
            </a:r>
            <a:r>
              <a:rPr lang="kk-KZ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” 22.09.19</a:t>
            </a:r>
            <a:endParaRPr lang="ru-RU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9" name="Picture 5" descr="C:\Users\user\Desktop\2019-2020\Сыбайлас\адалдық сағаты\20191002_10534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9" y="908720"/>
            <a:ext cx="3168352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390" name="Picture 6" descr="C:\Users\user\Desktop\2019-2020\Сыбайлас\адалдық сағаты\20191002_1054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908720"/>
            <a:ext cx="3168352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2" descr="C:\Users\user\Desktop\2019-2020\Сыбайлас\адалдық сағаты\20191002_1054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717032"/>
            <a:ext cx="3240360" cy="24302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3" descr="C:\Users\user\Desktop\2019-2020\Сыбайлас\адалдық сағаты\20191002_1056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39" y="3717032"/>
            <a:ext cx="3264363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kk-KZ" sz="2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Қазақстан Республикасындағы сыбайлас жемқорлыққа қарсы саясаттың негізгі бағыттары</a:t>
            </a:r>
            <a:br>
              <a:rPr lang="kk-KZ" sz="2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/ұстаздарға дәріс/ </a:t>
            </a:r>
            <a:r>
              <a:rPr lang="kk-KZ" sz="2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25 қыркүйек </a:t>
            </a:r>
            <a:r>
              <a:rPr lang="kk-KZ" sz="2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2019жыл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412" name="Picture 4" descr="C:\Users\user\Desktop\Фото-19-20\педсовет\20190923_16034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32856"/>
            <a:ext cx="4038600" cy="3028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413" name="Picture 5" descr="C:\Users\user\Desktop\Фото-19-20\педсовет\20190923_16054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132856"/>
            <a:ext cx="4038600" cy="3028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67</Words>
  <Application>Microsoft Office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№6 Хромтау гимназиясы</vt:lpstr>
      <vt:lpstr>Адалдық сағаты   2.09.2019</vt:lpstr>
      <vt:lpstr>Слайд 3</vt:lpstr>
      <vt:lpstr>Слайд 4</vt:lpstr>
      <vt:lpstr>Адалдық –адамдық  белгісі /суреттер салу/    </vt:lpstr>
      <vt:lpstr>Адалдық сағаты “Жемқорлық дегеніміз не?”</vt:lpstr>
      <vt:lpstr>Адалдық сағаты “Адалдық  туралы ұғым” 22.09.19</vt:lpstr>
      <vt:lpstr>Қазақстан Республикасындағы сыбайлас жемқорлыққа қарсы саясаттың негізгі бағыттары /ұстаздарға дәріс/  25 қыркүйек 2019жыл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№6 Хромтау гимназиясы</dc:title>
  <dc:creator>user</dc:creator>
  <cp:lastModifiedBy>user</cp:lastModifiedBy>
  <cp:revision>18</cp:revision>
  <dcterms:created xsi:type="dcterms:W3CDTF">2019-10-02T11:38:17Z</dcterms:created>
  <dcterms:modified xsi:type="dcterms:W3CDTF">2019-10-04T14:53:48Z</dcterms:modified>
</cp:coreProperties>
</file>