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65" r:id="rId7"/>
    <p:sldId id="260" r:id="rId8"/>
    <p:sldId id="263" r:id="rId9"/>
    <p:sldId id="264" r:id="rId10"/>
    <p:sldId id="266" r:id="rId11"/>
    <p:sldId id="272" r:id="rId12"/>
    <p:sldId id="277" r:id="rId13"/>
    <p:sldId id="267" r:id="rId14"/>
    <p:sldId id="268" r:id="rId15"/>
    <p:sldId id="273" r:id="rId16"/>
    <p:sldId id="274" r:id="rId17"/>
    <p:sldId id="271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772400" cy="785818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№6 Хромтау гимназиясы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7186618" cy="1214446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балалары </a:t>
            </a: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күзгі интерактив!”</a:t>
            </a:r>
          </a:p>
          <a:p>
            <a:r>
              <a:rPr lang="kk-KZ" sz="1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(2020 жылғы 5-14 қараша аралығында)</a:t>
            </a:r>
            <a:endParaRPr lang="ru-RU" sz="1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3400436" cy="3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1785950" cy="2381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818" y="857232"/>
            <a:ext cx="1875247" cy="250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3429000"/>
            <a:ext cx="2643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Сағын Айдана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Есенгалиева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6ә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алушылары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Жумагалиева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Дана 3а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алушысы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04"/>
            <a:ext cx="2653411" cy="278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b="-5405"/>
          <a:stretch>
            <a:fillRect/>
          </a:stretch>
        </p:blipFill>
        <p:spPr bwMode="auto">
          <a:xfrm>
            <a:off x="5786446" y="3500438"/>
            <a:ext cx="2643206" cy="278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643174" y="600076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онлайн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шахмат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турнирі</a:t>
            </a:r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Нуржигитова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Назерке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500702"/>
            <a:ext cx="17145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оқушылар арасында онлайн шахмат турнирі</a:t>
            </a:r>
          </a:p>
          <a:p>
            <a:pPr algn="ctr"/>
            <a:r>
              <a:rPr lang="kk-KZ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орын  Аяпбергенов Ислам</a:t>
            </a:r>
            <a:endParaRPr lang="ru-RU" sz="11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643314"/>
            <a:ext cx="228601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57232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357562"/>
            <a:ext cx="221891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357562"/>
            <a:ext cx="22298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857232"/>
            <a:ext cx="2643206" cy="19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397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kk-KZ" sz="2200" b="1" kern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200" b="1" kern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b="1" kern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«Қазақстан университеттеріне виртуалды саяхат» 7.11.2020</a:t>
            </a:r>
            <a:r>
              <a:rPr lang="kk-KZ" sz="2200" kern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200" kern="1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9-10-11 сынып білім алушыларына 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ZOOM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платформасы  арқылы  кәсіби  бағдар беру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IMG-20201107-WA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2928958" cy="2253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Новая папка\IMG-20201107-WA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9" y="1571612"/>
            <a:ext cx="2971585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user\Desktop\Новая папка\IMG-20201107-WA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2928958" cy="2253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user\Desktop\Новая папка\IMG-20201107-WA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43380"/>
            <a:ext cx="2878722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«Қазақстан – менің Отаным» балалар суреттерінің </a:t>
            </a:r>
            <a:b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онлайн көрмесі. 09.11.2020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4386" t="8961" r="5641" b="7383"/>
          <a:stretch>
            <a:fillRect/>
          </a:stretch>
        </p:blipFill>
        <p:spPr bwMode="auto">
          <a:xfrm rot="16200000">
            <a:off x="1350711" y="3435580"/>
            <a:ext cx="2500330" cy="348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352928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286148" cy="236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264320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blob:https://web.whatsapp.com/4e0e8be0-b763-422c-b716-1f7fa8dade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blob:https://web.whatsapp.com/4e0e8be0-b763-422c-b716-1f7fa8dade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blob:https://web.whatsapp.com/4e0e8be0-b763-422c-b716-1f7fa8dade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785794"/>
            <a:ext cx="359115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t="13574" b="12241"/>
          <a:stretch>
            <a:fillRect/>
          </a:stretch>
        </p:blipFill>
        <p:spPr bwMode="auto">
          <a:xfrm>
            <a:off x="571471" y="3571876"/>
            <a:ext cx="346669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349960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3429024" cy="261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50228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3500438"/>
            <a:ext cx="358050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3580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42918"/>
            <a:ext cx="358472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6390" y="714356"/>
            <a:ext cx="340836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l="2140" t="16731" r="4734" b="15398"/>
          <a:stretch>
            <a:fillRect/>
          </a:stretch>
        </p:blipFill>
        <p:spPr bwMode="auto">
          <a:xfrm>
            <a:off x="4857753" y="714356"/>
            <a:ext cx="3214710" cy="234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2614618" cy="261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357562"/>
            <a:ext cx="2614618" cy="261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«Дарындар әлемі!» 09.11.20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blob:https://web.whatsapp.com/4e0e8be0-b763-422c-b716-1f7fa8dade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1714512" cy="268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142984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71546"/>
            <a:ext cx="152698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143380"/>
            <a:ext cx="409975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1511546" cy="258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r="5455"/>
          <a:stretch>
            <a:fillRect/>
          </a:stretch>
        </p:blipFill>
        <p:spPr bwMode="auto">
          <a:xfrm>
            <a:off x="714348" y="642919"/>
            <a:ext cx="3714776" cy="224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b="6404"/>
          <a:stretch>
            <a:fillRect/>
          </a:stretch>
        </p:blipFill>
        <p:spPr bwMode="auto">
          <a:xfrm>
            <a:off x="1000100" y="3500438"/>
            <a:ext cx="1785950" cy="261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 l="17768" b="3226"/>
          <a:stretch>
            <a:fillRect/>
          </a:stretch>
        </p:blipFill>
        <p:spPr bwMode="auto">
          <a:xfrm>
            <a:off x="4890813" y="642918"/>
            <a:ext cx="34042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 t="947"/>
          <a:stretch>
            <a:fillRect/>
          </a:stretch>
        </p:blipFill>
        <p:spPr bwMode="auto">
          <a:xfrm>
            <a:off x="3071802" y="3500438"/>
            <a:ext cx="3214710" cy="255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Ғылыми-техникалық бағыт: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Пайдалы ойындар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робототехни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каға байланысты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11.11.2020 жыл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571900" cy="201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757610" cy="203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4000504"/>
            <a:ext cx="349518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53672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3" y="642921"/>
          <a:ext cx="7358115" cy="4876216"/>
        </p:xfrm>
        <a:graphic>
          <a:graphicData uri="http://schemas.openxmlformats.org/drawingml/2006/table">
            <a:tbl>
              <a:tblPr/>
              <a:tblGrid>
                <a:gridCol w="1202886"/>
                <a:gridCol w="1797511"/>
                <a:gridCol w="4357718"/>
              </a:tblGrid>
              <a:tr h="223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Мерзімі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Іс-шара бағыты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Іс-шара атауы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99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Еріктілік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«Асар» челленджі – балаларға,отбасына, туыстары мен достарына, көмекке мұқтаж адамдарға қол ұшын беру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Интеллектуалды</a:t>
                      </a: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«Кітаптар әлемінде</a:t>
                      </a:r>
                      <a:r>
                        <a:rPr lang="kk-KZ" sz="1400" kern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тақырыбында   аудандық кітапханаға  саяхат</a:t>
                      </a:r>
                      <a:r>
                        <a:rPr lang="kk-KZ" sz="1400" kern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400" kern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(тікелей эфир).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«Шахмат стратегиясы» 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Кәсіптік бағдар беру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«Қазақстан университеттеріне виртуалды саяхат» </a:t>
                      </a:r>
                      <a:endParaRPr lang="kk-KZ" sz="1400" kern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9-10-11 сынып білім алушыларына  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платформасы  арқылы  кәсіби</a:t>
                      </a:r>
                      <a:r>
                        <a:rPr lang="kk-KZ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бағдар беру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Азаматтық-патриоттық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«Қазақстан – менің 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Отаным» балалар  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суреттерінің онлайн көрмесі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«Дарындар әлемі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  балалар мен ата-аналардың өнерлері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Ғылыми-техникалық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Пайдалы ойындар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робототехни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каға байланысты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тренинг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қараша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Біз- 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салауатты 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өмір  салтын  қолдаймыз!»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kk-KZ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танымал спортшылармен онлайн кездесулер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қараша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Сәнді-қолданбалы өнер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«Отбасылық </a:t>
                      </a: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шеберхана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балалар қолөнерінің онлайн көрмесі, ата-аналардың шеберлік сыныбы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қараша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Құқықтық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Өзіңді қорға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</a:t>
                      </a: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республикадағы құқық қорғау ұйымдарының кеңесі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931" marR="3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бағыты:«Біз- салауатты  өмір  салтын  қолдаймыз!»</a:t>
            </a:r>
            <a:b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12.11.2020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3175727" cy="2328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151693" cy="2328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143272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3172118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Сәнді-қолданбалы өнер бағыты: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 қолөнерінің онлайн көрмесі 13.11.2020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b="2771"/>
          <a:stretch>
            <a:fillRect/>
          </a:stretch>
        </p:blipFill>
        <p:spPr bwMode="auto">
          <a:xfrm>
            <a:off x="948754" y="4449976"/>
            <a:ext cx="2265924" cy="1582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520" y="1571612"/>
            <a:ext cx="1644208" cy="2071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 t="15152" b="39074"/>
          <a:stretch>
            <a:fillRect/>
          </a:stretch>
        </p:blipFill>
        <p:spPr bwMode="auto">
          <a:xfrm>
            <a:off x="6009292" y="1578310"/>
            <a:ext cx="2154184" cy="213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t="15152" b="29604"/>
          <a:stretch>
            <a:fillRect/>
          </a:stretch>
        </p:blipFill>
        <p:spPr bwMode="auto">
          <a:xfrm>
            <a:off x="3624826" y="4092034"/>
            <a:ext cx="1893071" cy="2265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 t="38828" b="35917"/>
          <a:stretch>
            <a:fillRect/>
          </a:stretch>
        </p:blipFill>
        <p:spPr bwMode="auto">
          <a:xfrm>
            <a:off x="5900602" y="4498336"/>
            <a:ext cx="2484656" cy="1359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2388071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0042"/>
            <a:ext cx="2357454" cy="2763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2339512" cy="2770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00438"/>
            <a:ext cx="2196719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 b="3755"/>
          <a:stretch>
            <a:fillRect/>
          </a:stretch>
        </p:blipFill>
        <p:spPr bwMode="auto">
          <a:xfrm>
            <a:off x="5072066" y="3500438"/>
            <a:ext cx="1944549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Құқықтық бағыт: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Өзіңді қорға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 инспекторының кеңесі</a:t>
            </a:r>
            <a:b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14.11.2020 жыл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044" b="10663"/>
          <a:stretch>
            <a:fillRect/>
          </a:stretch>
        </p:blipFill>
        <p:spPr bwMode="auto">
          <a:xfrm>
            <a:off x="857224" y="1357298"/>
            <a:ext cx="3071834" cy="44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6248" y="1357298"/>
            <a:ext cx="4357718" cy="4972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6-бап.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Баланың құқықтары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</a:t>
            </a:r>
            <a:r>
              <a:rPr kumimoji="0" lang="ru-RU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Қазақстан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Республикасының</a:t>
            </a:r>
            <a:r>
              <a:rPr lang="kk-KZ" sz="3800" b="1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Конституциясында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«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Неке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  отбасы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туралы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Қазақстан Республикасының  Заңында және өзге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заң 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лер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нде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көзделген құқықтарды пайдаланады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Өзге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құқықтармен қатар баланың отбасында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тұру және тәрбиелену құқығы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ата-аналарымен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 басқа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туысқандарымен араласу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құқығы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қорғалу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оның іш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нде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заңды өк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лдер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мен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өзге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адамдардың тарапынан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оның өм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мен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денсаулығына  қол сұғушылықтан сотпен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қорғалу құқығы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 п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лд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құқығы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бар.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Баланың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осы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Заңмен  белг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ленген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құқықтары шектеле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алмайды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42926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"Баланың құқықтарын қорғау туралы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Челлендж “Асар”   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05.11.2020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285752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8619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8619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8619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0043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286124"/>
            <a:ext cx="20030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42900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14356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71876"/>
            <a:ext cx="2400304" cy="24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0043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57187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2143140" cy="25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04"/>
            <a:ext cx="1928826" cy="25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0043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214686"/>
            <a:ext cx="2000264" cy="30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00438"/>
            <a:ext cx="2543180" cy="25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«Кітаптар әлемінде»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06.11.2020</a:t>
            </a:r>
            <a:endParaRPr lang="ru-RU" sz="2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1357298"/>
            <a:ext cx="428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әлемінде"  аудандық балалар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кітапханасының кітаптар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әлеміне саяхат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"Кітап-көп ақылдың құйылған көлі"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Өтебай Тұрманжанов айтқандай, ақылды, білімді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дүниең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десеңіз кітаппен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Саны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қызықты кітаптар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күтуде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«Кітаптар әлемінде» тақырыбы бойынша  Қазақстан Республикасының мәдениет қайраткері, жазушы Рсалин  Мақсат Ахметқалиұлының   8а сыныбымен онлайн кездесуі.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18716"/>
            <a:ext cx="4286280" cy="353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b="7086"/>
          <a:stretch>
            <a:fillRect/>
          </a:stretch>
        </p:blipFill>
        <p:spPr bwMode="auto">
          <a:xfrm>
            <a:off x="5357818" y="1428736"/>
            <a:ext cx="2975592" cy="454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«Шахмат стратегиясы» Қуаныш Азат, Әділ атасымен шахмат ойнағанды ұнатады.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blob:https://web.whatsapp.com/f5a11c75-b1d2-40f2-b5b5-e721477e85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f5a11c75-b1d2-40f2-b5b5-e721477e85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C:\Users\user\Desktop\Күзгі каникул\6.11\IMG-20201106-WA01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3214710" cy="21613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1" descr="C:\Users\user\Desktop\Күзгі каникул\6.11\IMG-20201106-WA0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5"/>
            <a:ext cx="3071834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3238523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3238522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349</Words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№6 Хромтау гимназиясы</vt:lpstr>
      <vt:lpstr>Слайд 2</vt:lpstr>
      <vt:lpstr>        Челлендж “Асар”    05.11.2020</vt:lpstr>
      <vt:lpstr>Слайд 4</vt:lpstr>
      <vt:lpstr>Слайд 5</vt:lpstr>
      <vt:lpstr>Слайд 6</vt:lpstr>
      <vt:lpstr>«Кітаптар әлемінде» 06.11.2020</vt:lpstr>
      <vt:lpstr>«Кітаптар әлемінде» тақырыбы бойынша  Қазақстан Республикасының мәдениет қайраткері, жазушы Рсалин  Мақсат Ахметқалиұлының   8а сыныбымен онлайн кездесуі. </vt:lpstr>
      <vt:lpstr>«Шахмат стратегиясы» Қуаныш Азат, Әділ атасымен шахмат ойнағанды ұнатады.</vt:lpstr>
      <vt:lpstr>Слайд 10</vt:lpstr>
      <vt:lpstr>Слайд 11</vt:lpstr>
      <vt:lpstr> «Қазақстан университеттеріне виртуалды саяхат» 7.11.2020 9-10-11 сынып білім алушыларына  ZOOM платформасы  арқылы  кәсіби  бағдар беру </vt:lpstr>
      <vt:lpstr>«Қазақстан – менің Отаным» балалар суреттерінің  онлайн көрмесі. 09.11.2020 </vt:lpstr>
      <vt:lpstr>Слайд 14</vt:lpstr>
      <vt:lpstr>Слайд 15</vt:lpstr>
      <vt:lpstr>Слайд 16</vt:lpstr>
      <vt:lpstr>«Дарындар әлемі!» 09.11.20 </vt:lpstr>
      <vt:lpstr>Слайд 18</vt:lpstr>
      <vt:lpstr>Ғылыми-техникалық бағыт: «Пайдалы ойындар» -робототехникаға байланысты онлайн тренинг 11.11.2020 жыл </vt:lpstr>
      <vt:lpstr>Спорт бағыты:«Біз- салауатты  өмір  салтын  қолдаймыз!» 12.11.2020 </vt:lpstr>
      <vt:lpstr>Сәнді-қолданбалы өнер бағыты: балалар қолөнерінің онлайн көрмесі 13.11.2020</vt:lpstr>
      <vt:lpstr>Слайд 22</vt:lpstr>
      <vt:lpstr>Құқықтық бағыт: «Өзіңді қорға» - мектеп инспекторының кеңесі 14.11.2020 жыл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Челлендж “Асар”    5.11.2020</dc:title>
  <dc:creator>user</dc:creator>
  <cp:lastModifiedBy>user</cp:lastModifiedBy>
  <cp:revision>53</cp:revision>
  <dcterms:created xsi:type="dcterms:W3CDTF">2020-11-05T11:13:18Z</dcterms:created>
  <dcterms:modified xsi:type="dcterms:W3CDTF">2020-11-23T18:11:16Z</dcterms:modified>
</cp:coreProperties>
</file>