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59" r:id="rId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AF6E-3F1B-4220-AA59-993C31C7A46F}" type="datetimeFigureOut">
              <a:rPr lang="ru-RU" smtClean="0"/>
              <a:pPr/>
              <a:t>26.05.2018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B606-B277-4C2D-86BE-4AF69FC05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AF6E-3F1B-4220-AA59-993C31C7A46F}" type="datetimeFigureOut">
              <a:rPr lang="ru-RU" smtClean="0"/>
              <a:pPr/>
              <a:t>26.05.2018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B606-B277-4C2D-86BE-4AF69FC05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AF6E-3F1B-4220-AA59-993C31C7A46F}" type="datetimeFigureOut">
              <a:rPr lang="ru-RU" smtClean="0"/>
              <a:pPr/>
              <a:t>26.05.2018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B606-B277-4C2D-86BE-4AF69FC05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AF6E-3F1B-4220-AA59-993C31C7A46F}" type="datetimeFigureOut">
              <a:rPr lang="ru-RU" smtClean="0"/>
              <a:pPr/>
              <a:t>26.05.2018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B606-B277-4C2D-86BE-4AF69FC05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AF6E-3F1B-4220-AA59-993C31C7A46F}" type="datetimeFigureOut">
              <a:rPr lang="ru-RU" smtClean="0"/>
              <a:pPr/>
              <a:t>26.05.2018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B606-B277-4C2D-86BE-4AF69FC05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AF6E-3F1B-4220-AA59-993C31C7A46F}" type="datetimeFigureOut">
              <a:rPr lang="ru-RU" smtClean="0"/>
              <a:pPr/>
              <a:t>26.05.2018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B606-B277-4C2D-86BE-4AF69FC05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AF6E-3F1B-4220-AA59-993C31C7A46F}" type="datetimeFigureOut">
              <a:rPr lang="ru-RU" smtClean="0"/>
              <a:pPr/>
              <a:t>26.05.2018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B606-B277-4C2D-86BE-4AF69FC05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AF6E-3F1B-4220-AA59-993C31C7A46F}" type="datetimeFigureOut">
              <a:rPr lang="ru-RU" smtClean="0"/>
              <a:pPr/>
              <a:t>26.05.2018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B606-B277-4C2D-86BE-4AF69FC05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AF6E-3F1B-4220-AA59-993C31C7A46F}" type="datetimeFigureOut">
              <a:rPr lang="ru-RU" smtClean="0"/>
              <a:pPr/>
              <a:t>26.05.2018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B606-B277-4C2D-86BE-4AF69FC05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AF6E-3F1B-4220-AA59-993C31C7A46F}" type="datetimeFigureOut">
              <a:rPr lang="ru-RU" smtClean="0"/>
              <a:pPr/>
              <a:t>26.05.2018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B606-B277-4C2D-86BE-4AF69FC05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AF6E-3F1B-4220-AA59-993C31C7A46F}" type="datetimeFigureOut">
              <a:rPr lang="ru-RU" smtClean="0"/>
              <a:pPr/>
              <a:t>26.05.2018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B606-B277-4C2D-86BE-4AF69FC05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8AF6E-3F1B-4220-AA59-993C31C7A46F}" type="datetimeFigureOut">
              <a:rPr lang="ru-RU" smtClean="0"/>
              <a:pPr/>
              <a:t>26.05.2018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FB606-B277-4C2D-86BE-4AF69FC05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cuments\1526297583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714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861048"/>
            <a:ext cx="3888432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 Хромтау  гимназиясы»</a:t>
            </a:r>
            <a:r>
              <a:rPr lang="kk-KZ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КММ-де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16632"/>
            <a:ext cx="5328592" cy="586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 АТА-АНАЛАР!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15 Ð¼Ð°Ð¼ÑÑ ÑÐ°Ð»ÑÒÐ°ÑÐ°Ð»ÑÒ Ð¾ÑÐ±Ð°ÑÑ ÐºÒ¯Ð½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166" y="0"/>
            <a:ext cx="70944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  <p:pic>
        <p:nvPicPr>
          <p:cNvPr id="6" name="Picture 2" descr="ÐÐ°ÑÑÐ¸Ð½ÐºÐ¸ Ð¿Ð¾ Ð·Ð°Ð¿ÑÐ¾ÑÑ Ð±Ð°ÒÑÑÑÑ Ð±Ð°Ð»Ð° ÑÐ¼Ð±Ð»ÐµÐ¼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475656" cy="1366349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43608" y="1080318"/>
            <a:ext cx="7200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Ата-аналар жиналысының мақсаты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18065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ата-аналарды мемлекеттік білім беру саясатының бағыттары, орта білім беру жүйесінің жетістіктері туралы хабардар ету және мектепті басқаруда педагогтар мен ата-аналардың күш-жігерлерін біріктіру.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8065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18065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«Рухани жаңғыру» қоғамдық сананы жаңғырту бағдарламасын іске асыру шеңберінде өткізілуде.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8065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Ата-ана жиналысы Халықаралық отбасы күніне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18065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мамыр) арналады. Бұл мереке қазіргі әлемде әрбір «қоғамның ұясы» маңызды екендігін еске салады.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8065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18065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Отбасы қоғамның негізгі элементі ретінде тұрақтылық пен даму факторы болып қалып отыр. Отбасының арқасында мемлекет нығая түседі және дамиды, халықтың әл-ауқаты артады. Отбасының амандығы – елдің даму және ілгерілеу өлшемі.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rgbClr val="18065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07704" y="332656"/>
            <a:ext cx="5544616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Рухани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жаңғыру» қоғамдық сананы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жаңғырту бағдарламасын іске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асыру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шеңберінде және Халықаралық отбасы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күніне арналған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Білімді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ұлт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сапалы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оқыту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мен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отбасы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құндылығы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тақырыбында жалпыұлттық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ата-аналар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жиналысы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 </a:t>
            </a:r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00" y="0"/>
            <a:ext cx="1628800" cy="16288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31032" y="2132857"/>
            <a:ext cx="8389440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Күн тәртібінде: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1.  «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Рухани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жаңғыру» бағдарламасын іске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асыру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тәрбие негізі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							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Мукашева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kk-KZ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 11-сынып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оқушыларын қорытынды аттестаттау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Жаржанова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Ж.Қ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Оқу жылының қорытындылары, оқушылардың білім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сапасы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342900" lvl="0" indent="-342900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Жаржанова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Ж.Қ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4. 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Мектептег</a:t>
            </a:r>
            <a:r>
              <a:rPr kumimoji="0" lang="kk-K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 қамқоршылық кеңестердің қызметі-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Мукашева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5. 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Отбасы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құндылықтарын насихаттау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және отбасы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мен 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мектептің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	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өзара байланысын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нығайту- Райымкулова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6.  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Оқу процесін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цифрландыру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Мукашева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   </a:t>
            </a:r>
            <a:r>
              <a:rPr kumimoji="0" lang="kk-K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Сұрақтар мен жауаптар.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ÐÐ°ÑÑÐ¸Ð½ÐºÐ¸ Ð¿Ð¾ Ð·Ð°Ð¿ÑÐ¾ÑÑ Ð±Ð°ÒÑÑÑÑ Ð±Ð°Ð»Ð° ÑÐ¼Ð±Ð»ÐµÐ¼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33141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157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школа</cp:lastModifiedBy>
  <cp:revision>17</cp:revision>
  <cp:lastPrinted>2018-05-15T11:51:51Z</cp:lastPrinted>
  <dcterms:created xsi:type="dcterms:W3CDTF">2018-05-15T08:18:15Z</dcterms:created>
  <dcterms:modified xsi:type="dcterms:W3CDTF">2018-05-26T04:42:54Z</dcterms:modified>
</cp:coreProperties>
</file>